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>
      <p:cViewPr varScale="1">
        <p:scale>
          <a:sx n="114" d="100"/>
          <a:sy n="114" d="100"/>
        </p:scale>
        <p:origin x="154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15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98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55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1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3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5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66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09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9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79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74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30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5F37B3-476B-4D3F-AEFE-6FFEE4591188}"/>
              </a:ext>
            </a:extLst>
          </p:cNvPr>
          <p:cNvSpPr txBox="1"/>
          <p:nvPr/>
        </p:nvSpPr>
        <p:spPr>
          <a:xfrm>
            <a:off x="8506336" y="2312256"/>
            <a:ext cx="461665" cy="2169825"/>
          </a:xfrm>
          <a:prstGeom prst="rect">
            <a:avLst/>
          </a:prstGeom>
          <a:noFill/>
          <a:ln w="15875">
            <a:solidFill>
              <a:schemeClr val="tx1"/>
            </a:solidFill>
            <a:prstDash val="sysDash"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駐　　　輪　　　場　　　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21" y="393455"/>
            <a:ext cx="8120063" cy="573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B4A7713-1879-4E71-912F-0DED46F52D0E}"/>
              </a:ext>
            </a:extLst>
          </p:cNvPr>
          <p:cNvSpPr txBox="1"/>
          <p:nvPr/>
        </p:nvSpPr>
        <p:spPr>
          <a:xfrm>
            <a:off x="7971221" y="2852936"/>
            <a:ext cx="456526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CREST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C39AD9A-DA93-4FF9-AAC1-B1F5CD162A5C}"/>
              </a:ext>
            </a:extLst>
          </p:cNvPr>
          <p:cNvSpPr txBox="1"/>
          <p:nvPr/>
        </p:nvSpPr>
        <p:spPr>
          <a:xfrm>
            <a:off x="8543657" y="3533607"/>
            <a:ext cx="463836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</a:rPr>
              <a:t>松元</a:t>
            </a:r>
            <a:r>
              <a:rPr kumimoji="1" lang="en-US" altLang="ja-JP" sz="1200" dirty="0">
                <a:solidFill>
                  <a:srgbClr val="0000FF"/>
                </a:solidFill>
              </a:rPr>
              <a:t>B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EF2CE6C-8A47-47B9-B8AF-D14E7162DD99}"/>
              </a:ext>
            </a:extLst>
          </p:cNvPr>
          <p:cNvSpPr txBox="1"/>
          <p:nvPr/>
        </p:nvSpPr>
        <p:spPr>
          <a:xfrm>
            <a:off x="8563856" y="2842504"/>
            <a:ext cx="456526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en-US" altLang="ja-JP" sz="1200" dirty="0">
                <a:solidFill>
                  <a:srgbClr val="0000FF"/>
                </a:solidFill>
              </a:rPr>
              <a:t>CREST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6CD84C9-C810-41B9-93DD-16E88223DCA8}"/>
              </a:ext>
            </a:extLst>
          </p:cNvPr>
          <p:cNvSpPr txBox="1"/>
          <p:nvPr/>
        </p:nvSpPr>
        <p:spPr>
          <a:xfrm>
            <a:off x="7942523" y="3200943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松元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94B1E12-2FA6-4E85-8A08-A3079C36782D}"/>
              </a:ext>
            </a:extLst>
          </p:cNvPr>
          <p:cNvSpPr txBox="1"/>
          <p:nvPr/>
        </p:nvSpPr>
        <p:spPr>
          <a:xfrm>
            <a:off x="8537605" y="3268485"/>
            <a:ext cx="470248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</a:rPr>
              <a:t>松元</a:t>
            </a:r>
            <a:r>
              <a:rPr kumimoji="1" lang="en-US" altLang="ja-JP" sz="1200" dirty="0">
                <a:solidFill>
                  <a:srgbClr val="0000FF"/>
                </a:solidFill>
              </a:rPr>
              <a:t>A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5C09E8-2705-4A11-8229-94AF83DBCF2A}"/>
              </a:ext>
            </a:extLst>
          </p:cNvPr>
          <p:cNvSpPr txBox="1"/>
          <p:nvPr/>
        </p:nvSpPr>
        <p:spPr>
          <a:xfrm>
            <a:off x="7962038" y="3891711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西陵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6D7483F-F988-4F30-A84C-EE757DA2BEAD}"/>
              </a:ext>
            </a:extLst>
          </p:cNvPr>
          <p:cNvSpPr txBox="1"/>
          <p:nvPr/>
        </p:nvSpPr>
        <p:spPr>
          <a:xfrm>
            <a:off x="3398106" y="3429000"/>
            <a:ext cx="1988045" cy="646331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晴天時</a:t>
            </a:r>
            <a:r>
              <a:rPr kumimoji="1" lang="ja-JP" altLang="en-US" dirty="0">
                <a:solidFill>
                  <a:srgbClr val="FF0000"/>
                </a:solidFill>
              </a:rPr>
              <a:t>待機場所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（全チーム</a:t>
            </a:r>
            <a:r>
              <a:rPr lang="en-US" altLang="ja-JP" dirty="0">
                <a:solidFill>
                  <a:srgbClr val="FF0000"/>
                </a:solidFill>
              </a:rPr>
              <a:t>1F</a:t>
            </a:r>
            <a:r>
              <a:rPr lang="ja-JP" altLang="en-US" dirty="0">
                <a:solidFill>
                  <a:srgbClr val="FF0000"/>
                </a:solidFill>
              </a:rPr>
              <a:t>屋外）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4D29A8A-E432-47EB-ADB0-D49E9E4BB338}"/>
              </a:ext>
            </a:extLst>
          </p:cNvPr>
          <p:cNvSpPr txBox="1"/>
          <p:nvPr/>
        </p:nvSpPr>
        <p:spPr>
          <a:xfrm>
            <a:off x="7961011" y="2498964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宇宿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8D181AB-F971-4F8C-80C1-57280F285B07}"/>
              </a:ext>
            </a:extLst>
          </p:cNvPr>
          <p:cNvSpPr txBox="1"/>
          <p:nvPr/>
        </p:nvSpPr>
        <p:spPr>
          <a:xfrm>
            <a:off x="8563856" y="2566763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200" dirty="0">
                <a:solidFill>
                  <a:srgbClr val="0000FF"/>
                </a:solidFill>
              </a:rPr>
              <a:t>宇宿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53623BA-01F6-4E4C-8D76-221A9374F49E}"/>
              </a:ext>
            </a:extLst>
          </p:cNvPr>
          <p:cNvSpPr txBox="1"/>
          <p:nvPr/>
        </p:nvSpPr>
        <p:spPr>
          <a:xfrm>
            <a:off x="7942523" y="3525854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200" dirty="0">
                <a:solidFill>
                  <a:srgbClr val="FF0000"/>
                </a:solidFill>
              </a:rPr>
              <a:t>谷山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00C94D4-B137-45C1-A3CA-C4717DD5DB48}"/>
              </a:ext>
            </a:extLst>
          </p:cNvPr>
          <p:cNvSpPr txBox="1"/>
          <p:nvPr/>
        </p:nvSpPr>
        <p:spPr>
          <a:xfrm>
            <a:off x="7942523" y="4269799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200" dirty="0"/>
              <a:t>八幡</a:t>
            </a:r>
            <a:endParaRPr kumimoji="1" lang="ja-JP" altLang="en-US" sz="12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9A49C86-4C92-43CF-8287-05B3CFD03B9A}"/>
              </a:ext>
            </a:extLst>
          </p:cNvPr>
          <p:cNvSpPr txBox="1"/>
          <p:nvPr/>
        </p:nvSpPr>
        <p:spPr>
          <a:xfrm>
            <a:off x="8532440" y="4251751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</a:rPr>
              <a:t>八幡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7C77854-98DE-4E6A-99B7-27A8722BD47D}"/>
              </a:ext>
            </a:extLst>
          </p:cNvPr>
          <p:cNvSpPr txBox="1"/>
          <p:nvPr/>
        </p:nvSpPr>
        <p:spPr>
          <a:xfrm>
            <a:off x="8532440" y="3976010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</a:rPr>
              <a:t>西陵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06D8466-8D23-4A19-A06E-69A63105E5C5}"/>
              </a:ext>
            </a:extLst>
          </p:cNvPr>
          <p:cNvSpPr txBox="1"/>
          <p:nvPr/>
        </p:nvSpPr>
        <p:spPr>
          <a:xfrm>
            <a:off x="8535268" y="4523005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200" dirty="0">
                <a:solidFill>
                  <a:srgbClr val="0000FF"/>
                </a:solidFill>
              </a:rPr>
              <a:t>大龍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9B5E38-F711-4EEA-8691-A5AC7C49579A}"/>
              </a:ext>
            </a:extLst>
          </p:cNvPr>
          <p:cNvSpPr txBox="1"/>
          <p:nvPr/>
        </p:nvSpPr>
        <p:spPr>
          <a:xfrm>
            <a:off x="7919275" y="931577"/>
            <a:ext cx="534368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200" dirty="0"/>
              <a:t>吉野東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B1B6322-F266-450D-92E0-A00B3D987F86}"/>
              </a:ext>
            </a:extLst>
          </p:cNvPr>
          <p:cNvSpPr txBox="1"/>
          <p:nvPr/>
        </p:nvSpPr>
        <p:spPr>
          <a:xfrm>
            <a:off x="7931754" y="677568"/>
            <a:ext cx="534368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200" dirty="0">
                <a:solidFill>
                  <a:srgbClr val="0000FF"/>
                </a:solidFill>
              </a:rPr>
              <a:t>吉野東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E120800-2BC6-4562-B12F-86E912124D5D}"/>
              </a:ext>
            </a:extLst>
          </p:cNvPr>
          <p:cNvSpPr txBox="1"/>
          <p:nvPr/>
        </p:nvSpPr>
        <p:spPr>
          <a:xfrm>
            <a:off x="7911553" y="1495796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200" dirty="0"/>
              <a:t>紫原</a:t>
            </a:r>
            <a:endParaRPr kumimoji="1" lang="ja-JP" altLang="en-US" sz="12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553D7A6-B6B3-478D-A2C9-1814B9318609}"/>
              </a:ext>
            </a:extLst>
          </p:cNvPr>
          <p:cNvSpPr txBox="1"/>
          <p:nvPr/>
        </p:nvSpPr>
        <p:spPr>
          <a:xfrm>
            <a:off x="7924032" y="1241787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</a:rPr>
              <a:t>紫原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FA22A85-B796-4317-9091-744EC9047271}"/>
              </a:ext>
            </a:extLst>
          </p:cNvPr>
          <p:cNvSpPr txBox="1"/>
          <p:nvPr/>
        </p:nvSpPr>
        <p:spPr>
          <a:xfrm>
            <a:off x="7260102" y="674208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ja-JP" altLang="en-US" sz="1200" dirty="0">
                <a:solidFill>
                  <a:srgbClr val="0000FF"/>
                </a:solidFill>
              </a:rPr>
              <a:t>吉野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50A5A8F-15E2-4E0B-8878-7A7109C3999C}"/>
              </a:ext>
            </a:extLst>
          </p:cNvPr>
          <p:cNvSpPr txBox="1"/>
          <p:nvPr/>
        </p:nvSpPr>
        <p:spPr>
          <a:xfrm>
            <a:off x="6734036" y="663368"/>
            <a:ext cx="380480" cy="2573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</a:rPr>
              <a:t>鴨池</a:t>
            </a:r>
          </a:p>
        </p:txBody>
      </p:sp>
    </p:spTree>
    <p:extLst>
      <p:ext uri="{BB962C8B-B14F-4D97-AF65-F5344CB8AC3E}">
        <p14:creationId xmlns:p14="http://schemas.microsoft.com/office/powerpoint/2010/main" val="161229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88640"/>
            <a:ext cx="9079985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矢印: 上下 1">
            <a:extLst>
              <a:ext uri="{FF2B5EF4-FFF2-40B4-BE49-F238E27FC236}">
                <a16:creationId xmlns:a16="http://schemas.microsoft.com/office/drawing/2014/main" id="{581EC21C-5749-45D6-8E5F-98374337A60C}"/>
              </a:ext>
            </a:extLst>
          </p:cNvPr>
          <p:cNvSpPr/>
          <p:nvPr/>
        </p:nvSpPr>
        <p:spPr>
          <a:xfrm>
            <a:off x="1115616" y="1484784"/>
            <a:ext cx="288032" cy="648072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矢印: 上下 2">
            <a:extLst>
              <a:ext uri="{FF2B5EF4-FFF2-40B4-BE49-F238E27FC236}">
                <a16:creationId xmlns:a16="http://schemas.microsoft.com/office/drawing/2014/main" id="{6422732A-A15D-4A71-A6A8-843B4F661054}"/>
              </a:ext>
            </a:extLst>
          </p:cNvPr>
          <p:cNvSpPr/>
          <p:nvPr/>
        </p:nvSpPr>
        <p:spPr>
          <a:xfrm>
            <a:off x="1115616" y="4869160"/>
            <a:ext cx="288032" cy="648072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矢印: 上下 3">
            <a:extLst>
              <a:ext uri="{FF2B5EF4-FFF2-40B4-BE49-F238E27FC236}">
                <a16:creationId xmlns:a16="http://schemas.microsoft.com/office/drawing/2014/main" id="{E54A2F50-B9DC-4F6C-9842-5998792946F1}"/>
              </a:ext>
            </a:extLst>
          </p:cNvPr>
          <p:cNvSpPr/>
          <p:nvPr/>
        </p:nvSpPr>
        <p:spPr>
          <a:xfrm>
            <a:off x="4427984" y="5517232"/>
            <a:ext cx="288032" cy="648072"/>
          </a:xfrm>
          <a:prstGeom prst="up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下 4">
            <a:extLst>
              <a:ext uri="{FF2B5EF4-FFF2-40B4-BE49-F238E27FC236}">
                <a16:creationId xmlns:a16="http://schemas.microsoft.com/office/drawing/2014/main" id="{0449BC28-5E2C-4CC5-A581-2C96E82371C3}"/>
              </a:ext>
            </a:extLst>
          </p:cNvPr>
          <p:cNvSpPr/>
          <p:nvPr/>
        </p:nvSpPr>
        <p:spPr>
          <a:xfrm>
            <a:off x="4427984" y="836712"/>
            <a:ext cx="288032" cy="648072"/>
          </a:xfrm>
          <a:prstGeom prst="up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上下 5">
            <a:extLst>
              <a:ext uri="{FF2B5EF4-FFF2-40B4-BE49-F238E27FC236}">
                <a16:creationId xmlns:a16="http://schemas.microsoft.com/office/drawing/2014/main" id="{A2FCB5AF-82A4-42FB-8994-0D52DB2E9BD2}"/>
              </a:ext>
            </a:extLst>
          </p:cNvPr>
          <p:cNvSpPr/>
          <p:nvPr/>
        </p:nvSpPr>
        <p:spPr>
          <a:xfrm rot="3947450">
            <a:off x="8238963" y="1640998"/>
            <a:ext cx="288032" cy="648072"/>
          </a:xfrm>
          <a:prstGeom prst="upDownArrow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上下 6">
            <a:extLst>
              <a:ext uri="{FF2B5EF4-FFF2-40B4-BE49-F238E27FC236}">
                <a16:creationId xmlns:a16="http://schemas.microsoft.com/office/drawing/2014/main" id="{95A974AF-357E-4774-9655-098FF6F68E31}"/>
              </a:ext>
            </a:extLst>
          </p:cNvPr>
          <p:cNvSpPr/>
          <p:nvPr/>
        </p:nvSpPr>
        <p:spPr>
          <a:xfrm rot="5400000">
            <a:off x="8269522" y="4689140"/>
            <a:ext cx="288032" cy="648072"/>
          </a:xfrm>
          <a:prstGeom prst="upDownArrow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5E5D84D-27AE-497C-8800-897E4E8B9EE2}"/>
              </a:ext>
            </a:extLst>
          </p:cNvPr>
          <p:cNvSpPr txBox="1"/>
          <p:nvPr/>
        </p:nvSpPr>
        <p:spPr>
          <a:xfrm>
            <a:off x="2143703" y="1965034"/>
            <a:ext cx="5202065" cy="369332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2F</a:t>
            </a:r>
            <a:r>
              <a:rPr kumimoji="1" lang="ja-JP" altLang="en-US" dirty="0">
                <a:solidFill>
                  <a:srgbClr val="FF0000"/>
                </a:solidFill>
              </a:rPr>
              <a:t>応援席には，北側駐車場より入退場してください。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7E52017F-BACC-402A-8D18-4EA7D33DE0D3}"/>
              </a:ext>
            </a:extLst>
          </p:cNvPr>
          <p:cNvCxnSpPr/>
          <p:nvPr/>
        </p:nvCxnSpPr>
        <p:spPr>
          <a:xfrm>
            <a:off x="6444208" y="692696"/>
            <a:ext cx="0" cy="720080"/>
          </a:xfrm>
          <a:prstGeom prst="straightConnector1">
            <a:avLst/>
          </a:prstGeom>
          <a:ln w="53975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E3B0EDB6-56EB-4EB7-9073-D987C9AB1094}"/>
              </a:ext>
            </a:extLst>
          </p:cNvPr>
          <p:cNvCxnSpPr>
            <a:cxnSpLocks/>
          </p:cNvCxnSpPr>
          <p:nvPr/>
        </p:nvCxnSpPr>
        <p:spPr>
          <a:xfrm>
            <a:off x="5292080" y="1340768"/>
            <a:ext cx="1016496" cy="72008"/>
          </a:xfrm>
          <a:prstGeom prst="straightConnector1">
            <a:avLst/>
          </a:prstGeom>
          <a:ln w="53975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149088E4-AB95-4D92-8852-1225B106D2C7}"/>
              </a:ext>
            </a:extLst>
          </p:cNvPr>
          <p:cNvCxnSpPr>
            <a:cxnSpLocks/>
          </p:cNvCxnSpPr>
          <p:nvPr/>
        </p:nvCxnSpPr>
        <p:spPr>
          <a:xfrm>
            <a:off x="2407568" y="5589240"/>
            <a:ext cx="1016496" cy="144016"/>
          </a:xfrm>
          <a:prstGeom prst="straightConnector1">
            <a:avLst/>
          </a:prstGeom>
          <a:ln w="53975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E415D00D-6EF7-4951-8E51-50D4E0FEFBD0}"/>
              </a:ext>
            </a:extLst>
          </p:cNvPr>
          <p:cNvCxnSpPr>
            <a:cxnSpLocks/>
          </p:cNvCxnSpPr>
          <p:nvPr/>
        </p:nvCxnSpPr>
        <p:spPr>
          <a:xfrm flipV="1">
            <a:off x="5935960" y="5589240"/>
            <a:ext cx="1084312" cy="180020"/>
          </a:xfrm>
          <a:prstGeom prst="straightConnector1">
            <a:avLst/>
          </a:prstGeom>
          <a:ln w="53975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6DA13406-E267-4C0D-8CBE-0F1DF76564A4}"/>
              </a:ext>
            </a:extLst>
          </p:cNvPr>
          <p:cNvCxnSpPr>
            <a:cxnSpLocks/>
          </p:cNvCxnSpPr>
          <p:nvPr/>
        </p:nvCxnSpPr>
        <p:spPr>
          <a:xfrm flipV="1">
            <a:off x="2703691" y="1340768"/>
            <a:ext cx="928013" cy="72008"/>
          </a:xfrm>
          <a:prstGeom prst="straightConnector1">
            <a:avLst/>
          </a:prstGeom>
          <a:ln w="53975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56D521D1-F934-48D9-802B-4EEC520605D6}"/>
              </a:ext>
            </a:extLst>
          </p:cNvPr>
          <p:cNvCxnSpPr/>
          <p:nvPr/>
        </p:nvCxnSpPr>
        <p:spPr>
          <a:xfrm>
            <a:off x="8244408" y="3212976"/>
            <a:ext cx="0" cy="720080"/>
          </a:xfrm>
          <a:prstGeom prst="straightConnector1">
            <a:avLst/>
          </a:prstGeom>
          <a:ln w="53975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FE8C1BF-6DDA-4C93-B49E-46CB8CB56D91}"/>
              </a:ext>
            </a:extLst>
          </p:cNvPr>
          <p:cNvSpPr txBox="1"/>
          <p:nvPr/>
        </p:nvSpPr>
        <p:spPr>
          <a:xfrm>
            <a:off x="5800328" y="210706"/>
            <a:ext cx="1440150" cy="369332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北側駐車場</a:t>
            </a:r>
          </a:p>
        </p:txBody>
      </p:sp>
    </p:spTree>
    <p:extLst>
      <p:ext uri="{BB962C8B-B14F-4D97-AF65-F5344CB8AC3E}">
        <p14:creationId xmlns:p14="http://schemas.microsoft.com/office/powerpoint/2010/main" val="1190001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9F1CA80-7DC8-4A0E-985C-63780F57D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6947"/>
            <a:ext cx="9144000" cy="6104106"/>
          </a:xfrm>
          <a:prstGeom prst="rect">
            <a:avLst/>
          </a:prstGeom>
        </p:spPr>
      </p:pic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14D73337-D362-469D-8586-2330C4777E72}"/>
              </a:ext>
            </a:extLst>
          </p:cNvPr>
          <p:cNvSpPr/>
          <p:nvPr/>
        </p:nvSpPr>
        <p:spPr>
          <a:xfrm>
            <a:off x="6191075" y="2114026"/>
            <a:ext cx="1174459" cy="1275126"/>
          </a:xfrm>
          <a:custGeom>
            <a:avLst/>
            <a:gdLst>
              <a:gd name="connsiteX0" fmla="*/ 1140903 w 1174459"/>
              <a:gd name="connsiteY0" fmla="*/ 1275126 h 1275126"/>
              <a:gd name="connsiteX1" fmla="*/ 1174459 w 1174459"/>
              <a:gd name="connsiteY1" fmla="*/ 0 h 1275126"/>
              <a:gd name="connsiteX2" fmla="*/ 50334 w 1174459"/>
              <a:gd name="connsiteY2" fmla="*/ 16778 h 1275126"/>
              <a:gd name="connsiteX3" fmla="*/ 0 w 1174459"/>
              <a:gd name="connsiteY3" fmla="*/ 1199625 h 1275126"/>
              <a:gd name="connsiteX4" fmla="*/ 1174459 w 1174459"/>
              <a:gd name="connsiteY4" fmla="*/ 1216403 h 127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459" h="1275126">
                <a:moveTo>
                  <a:pt x="1140903" y="1275126"/>
                </a:moveTo>
                <a:lnTo>
                  <a:pt x="1174459" y="0"/>
                </a:lnTo>
                <a:lnTo>
                  <a:pt x="50334" y="16778"/>
                </a:lnTo>
                <a:lnTo>
                  <a:pt x="0" y="1199625"/>
                </a:lnTo>
                <a:lnTo>
                  <a:pt x="1174459" y="1216403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C597888C-EB97-4ADD-A155-0152A5D3B98B}"/>
              </a:ext>
            </a:extLst>
          </p:cNvPr>
          <p:cNvSpPr/>
          <p:nvPr/>
        </p:nvSpPr>
        <p:spPr>
          <a:xfrm>
            <a:off x="4328719" y="369116"/>
            <a:ext cx="1795244" cy="1820411"/>
          </a:xfrm>
          <a:custGeom>
            <a:avLst/>
            <a:gdLst>
              <a:gd name="connsiteX0" fmla="*/ 1761688 w 1795244"/>
              <a:gd name="connsiteY0" fmla="*/ 1820411 h 1820411"/>
              <a:gd name="connsiteX1" fmla="*/ 0 w 1795244"/>
              <a:gd name="connsiteY1" fmla="*/ 109056 h 1820411"/>
              <a:gd name="connsiteX2" fmla="*/ 8389 w 1795244"/>
              <a:gd name="connsiteY2" fmla="*/ 0 h 1820411"/>
              <a:gd name="connsiteX3" fmla="*/ 1795244 w 1795244"/>
              <a:gd name="connsiteY3" fmla="*/ 33556 h 1820411"/>
              <a:gd name="connsiteX4" fmla="*/ 1761688 w 1795244"/>
              <a:gd name="connsiteY4" fmla="*/ 1820411 h 1820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5244" h="1820411">
                <a:moveTo>
                  <a:pt x="1761688" y="1820411"/>
                </a:moveTo>
                <a:lnTo>
                  <a:pt x="0" y="109056"/>
                </a:lnTo>
                <a:lnTo>
                  <a:pt x="8389" y="0"/>
                </a:lnTo>
                <a:lnTo>
                  <a:pt x="1795244" y="33556"/>
                </a:lnTo>
                <a:lnTo>
                  <a:pt x="1761688" y="1820411"/>
                </a:lnTo>
                <a:close/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7C7D04CB-38DC-4AB7-8E02-FBB2B3668809}"/>
              </a:ext>
            </a:extLst>
          </p:cNvPr>
          <p:cNvSpPr/>
          <p:nvPr/>
        </p:nvSpPr>
        <p:spPr>
          <a:xfrm>
            <a:off x="50334" y="3875714"/>
            <a:ext cx="2374084" cy="1493240"/>
          </a:xfrm>
          <a:custGeom>
            <a:avLst/>
            <a:gdLst>
              <a:gd name="connsiteX0" fmla="*/ 2365695 w 2374084"/>
              <a:gd name="connsiteY0" fmla="*/ 1493240 h 1493240"/>
              <a:gd name="connsiteX1" fmla="*/ 2374084 w 2374084"/>
              <a:gd name="connsiteY1" fmla="*/ 1275126 h 1493240"/>
              <a:gd name="connsiteX2" fmla="*/ 1090569 w 2374084"/>
              <a:gd name="connsiteY2" fmla="*/ 0 h 1493240"/>
              <a:gd name="connsiteX3" fmla="*/ 0 w 2374084"/>
              <a:gd name="connsiteY3" fmla="*/ 1191236 h 1493240"/>
              <a:gd name="connsiteX4" fmla="*/ 92279 w 2374084"/>
              <a:gd name="connsiteY4" fmla="*/ 1174458 h 1493240"/>
              <a:gd name="connsiteX5" fmla="*/ 2365695 w 2374084"/>
              <a:gd name="connsiteY5" fmla="*/ 1493240 h 149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4084" h="1493240">
                <a:moveTo>
                  <a:pt x="2365695" y="1493240"/>
                </a:moveTo>
                <a:lnTo>
                  <a:pt x="2374084" y="1275126"/>
                </a:lnTo>
                <a:lnTo>
                  <a:pt x="1090569" y="0"/>
                </a:lnTo>
                <a:lnTo>
                  <a:pt x="0" y="1191236"/>
                </a:lnTo>
                <a:cubicBezTo>
                  <a:pt x="80960" y="1173245"/>
                  <a:pt x="49720" y="1174458"/>
                  <a:pt x="92279" y="1174458"/>
                </a:cubicBezTo>
                <a:lnTo>
                  <a:pt x="2365695" y="1493240"/>
                </a:lnTo>
                <a:close/>
              </a:path>
            </a:pathLst>
          </a:custGeom>
          <a:noFill/>
          <a:ln>
            <a:solidFill>
              <a:srgbClr val="CC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83A05C3D-7E1E-4FA0-92C7-416ED69CA7BE}"/>
              </a:ext>
            </a:extLst>
          </p:cNvPr>
          <p:cNvSpPr/>
          <p:nvPr/>
        </p:nvSpPr>
        <p:spPr>
          <a:xfrm>
            <a:off x="3405930" y="4286774"/>
            <a:ext cx="2424419" cy="1266738"/>
          </a:xfrm>
          <a:custGeom>
            <a:avLst/>
            <a:gdLst>
              <a:gd name="connsiteX0" fmla="*/ 2424419 w 2424419"/>
              <a:gd name="connsiteY0" fmla="*/ 889233 h 1266738"/>
              <a:gd name="connsiteX1" fmla="*/ 2147582 w 2424419"/>
              <a:gd name="connsiteY1" fmla="*/ 1266738 h 1266738"/>
              <a:gd name="connsiteX2" fmla="*/ 1803633 w 2424419"/>
              <a:gd name="connsiteY2" fmla="*/ 1115736 h 1266738"/>
              <a:gd name="connsiteX3" fmla="*/ 0 w 2424419"/>
              <a:gd name="connsiteY3" fmla="*/ 1015068 h 1266738"/>
              <a:gd name="connsiteX4" fmla="*/ 67112 w 2424419"/>
              <a:gd name="connsiteY4" fmla="*/ 939567 h 1266738"/>
              <a:gd name="connsiteX5" fmla="*/ 847288 w 2424419"/>
              <a:gd name="connsiteY5" fmla="*/ 0 h 1266738"/>
              <a:gd name="connsiteX6" fmla="*/ 1367406 w 2424419"/>
              <a:gd name="connsiteY6" fmla="*/ 142613 h 1266738"/>
              <a:gd name="connsiteX7" fmla="*/ 2424419 w 2424419"/>
              <a:gd name="connsiteY7" fmla="*/ 889233 h 1266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24419" h="1266738">
                <a:moveTo>
                  <a:pt x="2424419" y="889233"/>
                </a:moveTo>
                <a:lnTo>
                  <a:pt x="2147582" y="1266738"/>
                </a:lnTo>
                <a:lnTo>
                  <a:pt x="1803633" y="1115736"/>
                </a:lnTo>
                <a:lnTo>
                  <a:pt x="0" y="1015068"/>
                </a:lnTo>
                <a:lnTo>
                  <a:pt x="67112" y="939567"/>
                </a:lnTo>
                <a:lnTo>
                  <a:pt x="847288" y="0"/>
                </a:lnTo>
                <a:lnTo>
                  <a:pt x="1367406" y="142613"/>
                </a:lnTo>
                <a:lnTo>
                  <a:pt x="2424419" y="889233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E5DB5FB2-D2CE-4554-BD78-2DD79F49F980}"/>
              </a:ext>
            </a:extLst>
          </p:cNvPr>
          <p:cNvSpPr/>
          <p:nvPr/>
        </p:nvSpPr>
        <p:spPr>
          <a:xfrm>
            <a:off x="6753138" y="5092117"/>
            <a:ext cx="1006679" cy="855677"/>
          </a:xfrm>
          <a:custGeom>
            <a:avLst/>
            <a:gdLst>
              <a:gd name="connsiteX0" fmla="*/ 25167 w 1006679"/>
              <a:gd name="connsiteY0" fmla="*/ 310393 h 855677"/>
              <a:gd name="connsiteX1" fmla="*/ 25167 w 1006679"/>
              <a:gd name="connsiteY1" fmla="*/ 310393 h 855677"/>
              <a:gd name="connsiteX2" fmla="*/ 0 w 1006679"/>
              <a:gd name="connsiteY2" fmla="*/ 855677 h 855677"/>
              <a:gd name="connsiteX3" fmla="*/ 1006679 w 1006679"/>
              <a:gd name="connsiteY3" fmla="*/ 612397 h 855677"/>
              <a:gd name="connsiteX4" fmla="*/ 956345 w 1006679"/>
              <a:gd name="connsiteY4" fmla="*/ 0 h 855677"/>
              <a:gd name="connsiteX5" fmla="*/ 503339 w 1006679"/>
              <a:gd name="connsiteY5" fmla="*/ 16778 h 855677"/>
              <a:gd name="connsiteX6" fmla="*/ 25167 w 1006679"/>
              <a:gd name="connsiteY6" fmla="*/ 310393 h 855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6679" h="855677">
                <a:moveTo>
                  <a:pt x="25167" y="310393"/>
                </a:moveTo>
                <a:lnTo>
                  <a:pt x="25167" y="310393"/>
                </a:lnTo>
                <a:lnTo>
                  <a:pt x="0" y="855677"/>
                </a:lnTo>
                <a:lnTo>
                  <a:pt x="1006679" y="612397"/>
                </a:lnTo>
                <a:lnTo>
                  <a:pt x="956345" y="0"/>
                </a:lnTo>
                <a:lnTo>
                  <a:pt x="503339" y="16778"/>
                </a:lnTo>
                <a:lnTo>
                  <a:pt x="25167" y="310393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75A39F2D-8F9B-44A9-873E-FD4D1EDF2047}"/>
              </a:ext>
            </a:extLst>
          </p:cNvPr>
          <p:cNvSpPr/>
          <p:nvPr/>
        </p:nvSpPr>
        <p:spPr>
          <a:xfrm>
            <a:off x="6983835" y="1412776"/>
            <a:ext cx="1692621" cy="360040"/>
          </a:xfrm>
          <a:prstGeom prst="wedgeRoundRectCallout">
            <a:avLst>
              <a:gd name="adj1" fmla="val -40658"/>
              <a:gd name="adj2" fmla="val 13939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一般</a:t>
            </a:r>
            <a:r>
              <a:rPr kumimoji="1" lang="ja-JP" altLang="en-US" dirty="0">
                <a:solidFill>
                  <a:srgbClr val="FF0000"/>
                </a:solidFill>
              </a:rPr>
              <a:t>駐車場</a:t>
            </a: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D00F0C11-365B-417D-B7FD-760EE573BF16}"/>
              </a:ext>
            </a:extLst>
          </p:cNvPr>
          <p:cNvSpPr/>
          <p:nvPr/>
        </p:nvSpPr>
        <p:spPr>
          <a:xfrm>
            <a:off x="1979712" y="1232756"/>
            <a:ext cx="2833183" cy="324036"/>
          </a:xfrm>
          <a:prstGeom prst="wedgeRoundRectCallout">
            <a:avLst>
              <a:gd name="adj1" fmla="val 50016"/>
              <a:gd name="adj2" fmla="val -147979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駐車禁止（予備駐車場）</a:t>
            </a: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38F61BF-593B-4D40-96EB-5C8FCD43356C}"/>
              </a:ext>
            </a:extLst>
          </p:cNvPr>
          <p:cNvSpPr/>
          <p:nvPr/>
        </p:nvSpPr>
        <p:spPr>
          <a:xfrm>
            <a:off x="3275800" y="3605726"/>
            <a:ext cx="1692621" cy="621408"/>
          </a:xfrm>
          <a:prstGeom prst="wedgeRoundRectCallout">
            <a:avLst>
              <a:gd name="adj1" fmla="val -12408"/>
              <a:gd name="adj2" fmla="val 11740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指導者用・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一般駐車禁止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06AA1197-230D-49B9-BB8C-384CA9BE487B}"/>
              </a:ext>
            </a:extLst>
          </p:cNvPr>
          <p:cNvSpPr/>
          <p:nvPr/>
        </p:nvSpPr>
        <p:spPr>
          <a:xfrm>
            <a:off x="216828" y="3227134"/>
            <a:ext cx="2041095" cy="324036"/>
          </a:xfrm>
          <a:prstGeom prst="wedgeRoundRectCallout">
            <a:avLst>
              <a:gd name="adj1" fmla="val 2751"/>
              <a:gd name="adj2" fmla="val 206701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一般・バス</a:t>
            </a:r>
            <a:r>
              <a:rPr kumimoji="1" lang="ja-JP" altLang="en-US" dirty="0">
                <a:solidFill>
                  <a:srgbClr val="FF0000"/>
                </a:solidFill>
              </a:rPr>
              <a:t>駐車場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92D058A-E778-4C93-ACCA-937EED742660}"/>
              </a:ext>
            </a:extLst>
          </p:cNvPr>
          <p:cNvSpPr/>
          <p:nvPr/>
        </p:nvSpPr>
        <p:spPr>
          <a:xfrm>
            <a:off x="6519223" y="4442314"/>
            <a:ext cx="1692621" cy="360040"/>
          </a:xfrm>
          <a:prstGeom prst="wedgeRoundRectCallout">
            <a:avLst>
              <a:gd name="adj1" fmla="val 479"/>
              <a:gd name="adj2" fmla="val 13706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一般</a:t>
            </a:r>
            <a:r>
              <a:rPr kumimoji="1" lang="ja-JP" altLang="en-US" dirty="0">
                <a:solidFill>
                  <a:srgbClr val="FF0000"/>
                </a:solidFill>
              </a:rPr>
              <a:t>駐車場</a:t>
            </a:r>
          </a:p>
        </p:txBody>
      </p:sp>
    </p:spTree>
    <p:extLst>
      <p:ext uri="{BB962C8B-B14F-4D97-AF65-F5344CB8AC3E}">
        <p14:creationId xmlns:p14="http://schemas.microsoft.com/office/powerpoint/2010/main" val="3489247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72</Words>
  <Application>Microsoft Office PowerPoint</Application>
  <PresentationFormat>画面に合わせる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inamori</dc:creator>
  <cp:lastModifiedBy>稲森 太</cp:lastModifiedBy>
  <cp:revision>19</cp:revision>
  <cp:lastPrinted>2020-12-14T01:07:24Z</cp:lastPrinted>
  <dcterms:created xsi:type="dcterms:W3CDTF">2018-04-19T09:01:32Z</dcterms:created>
  <dcterms:modified xsi:type="dcterms:W3CDTF">2021-01-25T06:32:37Z</dcterms:modified>
</cp:coreProperties>
</file>