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CC99FF"/>
    <a:srgbClr val="FFCCCC"/>
    <a:srgbClr val="9966FF"/>
    <a:srgbClr val="FFCCFF"/>
    <a:srgbClr val="CCFF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20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稲森 太" userId="b6430a4d334495ef" providerId="LiveId" clId="{0F43C8FC-4818-4029-B320-30E47A1C2911}"/>
    <pc:docChg chg="undo custSel modSld">
      <pc:chgData name="稲森 太" userId="b6430a4d334495ef" providerId="LiveId" clId="{0F43C8FC-4818-4029-B320-30E47A1C2911}" dt="2020-06-10T23:39:14.506" v="609"/>
      <pc:docMkLst>
        <pc:docMk/>
      </pc:docMkLst>
      <pc:sldChg chg="addSp delSp modSp mod">
        <pc:chgData name="稲森 太" userId="b6430a4d334495ef" providerId="LiveId" clId="{0F43C8FC-4818-4029-B320-30E47A1C2911}" dt="2020-06-10T23:39:14.506" v="609"/>
        <pc:sldMkLst>
          <pc:docMk/>
          <pc:sldMk cId="1031057474" sldId="256"/>
        </pc:sldMkLst>
        <pc:spChg chg="del">
          <ac:chgData name="稲森 太" userId="b6430a4d334495ef" providerId="LiveId" clId="{0F43C8FC-4818-4029-B320-30E47A1C2911}" dt="2020-06-10T23:18:59.929" v="56" actId="21"/>
          <ac:spMkLst>
            <pc:docMk/>
            <pc:sldMk cId="1031057474" sldId="256"/>
            <ac:spMk id="4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8:13.992" v="53" actId="21"/>
          <ac:spMkLst>
            <pc:docMk/>
            <pc:sldMk cId="1031057474" sldId="256"/>
            <ac:spMk id="5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8:59.929" v="56" actId="21"/>
          <ac:spMkLst>
            <pc:docMk/>
            <pc:sldMk cId="1031057474" sldId="256"/>
            <ac:spMk id="6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8:59.929" v="56" actId="21"/>
          <ac:spMkLst>
            <pc:docMk/>
            <pc:sldMk cId="1031057474" sldId="256"/>
            <ac:spMk id="7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8:59.929" v="56" actId="21"/>
          <ac:spMkLst>
            <pc:docMk/>
            <pc:sldMk cId="1031057474" sldId="256"/>
            <ac:spMk id="9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8:59.929" v="56" actId="21"/>
          <ac:spMkLst>
            <pc:docMk/>
            <pc:sldMk cId="1031057474" sldId="256"/>
            <ac:spMk id="10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9:14.695" v="57" actId="21"/>
          <ac:spMkLst>
            <pc:docMk/>
            <pc:sldMk cId="1031057474" sldId="256"/>
            <ac:spMk id="12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9:21.362" v="58" actId="21"/>
          <ac:spMkLst>
            <pc:docMk/>
            <pc:sldMk cId="1031057474" sldId="256"/>
            <ac:spMk id="13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7:58.989" v="52" actId="21"/>
          <ac:spMkLst>
            <pc:docMk/>
            <pc:sldMk cId="1031057474" sldId="256"/>
            <ac:spMk id="14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7:58.989" v="52" actId="21"/>
          <ac:spMkLst>
            <pc:docMk/>
            <pc:sldMk cId="1031057474" sldId="256"/>
            <ac:spMk id="15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8:28.597" v="54" actId="21"/>
          <ac:spMkLst>
            <pc:docMk/>
            <pc:sldMk cId="1031057474" sldId="256"/>
            <ac:spMk id="16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8:28.597" v="54" actId="21"/>
          <ac:spMkLst>
            <pc:docMk/>
            <pc:sldMk cId="1031057474" sldId="256"/>
            <ac:spMk id="17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8:28.597" v="54" actId="21"/>
          <ac:spMkLst>
            <pc:docMk/>
            <pc:sldMk cId="1031057474" sldId="256"/>
            <ac:spMk id="18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8:28.597" v="54" actId="21"/>
          <ac:spMkLst>
            <pc:docMk/>
            <pc:sldMk cId="1031057474" sldId="256"/>
            <ac:spMk id="19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8:28.597" v="54" actId="21"/>
          <ac:spMkLst>
            <pc:docMk/>
            <pc:sldMk cId="1031057474" sldId="256"/>
            <ac:spMk id="20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8:28.597" v="54" actId="21"/>
          <ac:spMkLst>
            <pc:docMk/>
            <pc:sldMk cId="1031057474" sldId="256"/>
            <ac:spMk id="21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8:28.597" v="54" actId="21"/>
          <ac:spMkLst>
            <pc:docMk/>
            <pc:sldMk cId="1031057474" sldId="256"/>
            <ac:spMk id="22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8:28.597" v="54" actId="21"/>
          <ac:spMkLst>
            <pc:docMk/>
            <pc:sldMk cId="1031057474" sldId="256"/>
            <ac:spMk id="23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8:13.992" v="53" actId="21"/>
          <ac:spMkLst>
            <pc:docMk/>
            <pc:sldMk cId="1031057474" sldId="256"/>
            <ac:spMk id="25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8:59.929" v="56" actId="21"/>
          <ac:spMkLst>
            <pc:docMk/>
            <pc:sldMk cId="1031057474" sldId="256"/>
            <ac:spMk id="26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8:59.929" v="56" actId="21"/>
          <ac:spMkLst>
            <pc:docMk/>
            <pc:sldMk cId="1031057474" sldId="256"/>
            <ac:spMk id="27" creationId="{00000000-0000-0000-0000-000000000000}"/>
          </ac:spMkLst>
        </pc:spChg>
        <pc:spChg chg="mod">
          <ac:chgData name="稲森 太" userId="b6430a4d334495ef" providerId="LiveId" clId="{0F43C8FC-4818-4029-B320-30E47A1C2911}" dt="2020-06-10T23:23:38.096" v="197" actId="1036"/>
          <ac:spMkLst>
            <pc:docMk/>
            <pc:sldMk cId="1031057474" sldId="256"/>
            <ac:spMk id="29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7:58.989" v="52" actId="21"/>
          <ac:spMkLst>
            <pc:docMk/>
            <pc:sldMk cId="1031057474" sldId="256"/>
            <ac:spMk id="30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8:36.996" v="55" actId="21"/>
          <ac:spMkLst>
            <pc:docMk/>
            <pc:sldMk cId="1031057474" sldId="256"/>
            <ac:spMk id="32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8:13.992" v="53" actId="21"/>
          <ac:spMkLst>
            <pc:docMk/>
            <pc:sldMk cId="1031057474" sldId="256"/>
            <ac:spMk id="33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8:36.996" v="55" actId="21"/>
          <ac:spMkLst>
            <pc:docMk/>
            <pc:sldMk cId="1031057474" sldId="256"/>
            <ac:spMk id="34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8:13.992" v="53" actId="21"/>
          <ac:spMkLst>
            <pc:docMk/>
            <pc:sldMk cId="1031057474" sldId="256"/>
            <ac:spMk id="35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8:59.929" v="56" actId="21"/>
          <ac:spMkLst>
            <pc:docMk/>
            <pc:sldMk cId="1031057474" sldId="256"/>
            <ac:spMk id="36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8:59.929" v="56" actId="21"/>
          <ac:spMkLst>
            <pc:docMk/>
            <pc:sldMk cId="1031057474" sldId="256"/>
            <ac:spMk id="37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7:58.989" v="52" actId="21"/>
          <ac:spMkLst>
            <pc:docMk/>
            <pc:sldMk cId="1031057474" sldId="256"/>
            <ac:spMk id="38" creationId="{00000000-0000-0000-0000-000000000000}"/>
          </ac:spMkLst>
        </pc:spChg>
        <pc:spChg chg="add mod">
          <ac:chgData name="稲森 太" userId="b6430a4d334495ef" providerId="LiveId" clId="{0F43C8FC-4818-4029-B320-30E47A1C2911}" dt="2020-06-10T23:23:38.096" v="197" actId="1036"/>
          <ac:spMkLst>
            <pc:docMk/>
            <pc:sldMk cId="1031057474" sldId="256"/>
            <ac:spMk id="39" creationId="{E5EE299C-077A-44ED-B6EE-D86642150814}"/>
          </ac:spMkLst>
        </pc:spChg>
        <pc:spChg chg="del">
          <ac:chgData name="稲森 太" userId="b6430a4d334495ef" providerId="LiveId" clId="{0F43C8FC-4818-4029-B320-30E47A1C2911}" dt="2020-06-10T23:18:36.996" v="55" actId="21"/>
          <ac:spMkLst>
            <pc:docMk/>
            <pc:sldMk cId="1031057474" sldId="256"/>
            <ac:spMk id="40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8:13.992" v="53" actId="21"/>
          <ac:spMkLst>
            <pc:docMk/>
            <pc:sldMk cId="1031057474" sldId="256"/>
            <ac:spMk id="41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9:14.695" v="57" actId="21"/>
          <ac:spMkLst>
            <pc:docMk/>
            <pc:sldMk cId="1031057474" sldId="256"/>
            <ac:spMk id="42" creationId="{00000000-0000-0000-0000-000000000000}"/>
          </ac:spMkLst>
        </pc:spChg>
        <pc:spChg chg="del">
          <ac:chgData name="稲森 太" userId="b6430a4d334495ef" providerId="LiveId" clId="{0F43C8FC-4818-4029-B320-30E47A1C2911}" dt="2020-06-10T23:19:21.362" v="58" actId="21"/>
          <ac:spMkLst>
            <pc:docMk/>
            <pc:sldMk cId="1031057474" sldId="256"/>
            <ac:spMk id="43" creationId="{00000000-0000-0000-0000-000000000000}"/>
          </ac:spMkLst>
        </pc:spChg>
        <pc:spChg chg="add mod">
          <ac:chgData name="稲森 太" userId="b6430a4d334495ef" providerId="LiveId" clId="{0F43C8FC-4818-4029-B320-30E47A1C2911}" dt="2020-06-10T23:23:38.096" v="197" actId="1036"/>
          <ac:spMkLst>
            <pc:docMk/>
            <pc:sldMk cId="1031057474" sldId="256"/>
            <ac:spMk id="44" creationId="{C011CE96-B90C-42CE-A569-2C276A89065B}"/>
          </ac:spMkLst>
        </pc:spChg>
        <pc:spChg chg="add mod">
          <ac:chgData name="稲森 太" userId="b6430a4d334495ef" providerId="LiveId" clId="{0F43C8FC-4818-4029-B320-30E47A1C2911}" dt="2020-06-10T23:35:59.262" v="561" actId="207"/>
          <ac:spMkLst>
            <pc:docMk/>
            <pc:sldMk cId="1031057474" sldId="256"/>
            <ac:spMk id="45" creationId="{B91EC52F-D244-493C-AFEC-94233491E50C}"/>
          </ac:spMkLst>
        </pc:spChg>
        <pc:spChg chg="add mod">
          <ac:chgData name="稲森 太" userId="b6430a4d334495ef" providerId="LiveId" clId="{0F43C8FC-4818-4029-B320-30E47A1C2911}" dt="2020-06-10T23:23:38.096" v="197" actId="1036"/>
          <ac:spMkLst>
            <pc:docMk/>
            <pc:sldMk cId="1031057474" sldId="256"/>
            <ac:spMk id="46" creationId="{5238446E-6B40-44E5-9585-72312F296D4F}"/>
          </ac:spMkLst>
        </pc:spChg>
        <pc:spChg chg="add mod">
          <ac:chgData name="稲森 太" userId="b6430a4d334495ef" providerId="LiveId" clId="{0F43C8FC-4818-4029-B320-30E47A1C2911}" dt="2020-06-10T23:24:43.622" v="271"/>
          <ac:spMkLst>
            <pc:docMk/>
            <pc:sldMk cId="1031057474" sldId="256"/>
            <ac:spMk id="47" creationId="{EB4A7713-1879-4E71-912F-0DED46F52D0E}"/>
          </ac:spMkLst>
        </pc:spChg>
        <pc:spChg chg="add mod">
          <ac:chgData name="稲森 太" userId="b6430a4d334495ef" providerId="LiveId" clId="{0F43C8FC-4818-4029-B320-30E47A1C2911}" dt="2020-06-10T23:24:53.158" v="284"/>
          <ac:spMkLst>
            <pc:docMk/>
            <pc:sldMk cId="1031057474" sldId="256"/>
            <ac:spMk id="48" creationId="{933F8B31-E5F7-4761-95FE-49D4B5A58B57}"/>
          </ac:spMkLst>
        </pc:spChg>
        <pc:spChg chg="add mod">
          <ac:chgData name="稲森 太" userId="b6430a4d334495ef" providerId="LiveId" clId="{0F43C8FC-4818-4029-B320-30E47A1C2911}" dt="2020-06-10T23:29:15.761" v="429" actId="1076"/>
          <ac:spMkLst>
            <pc:docMk/>
            <pc:sldMk cId="1031057474" sldId="256"/>
            <ac:spMk id="49" creationId="{2F5DCD18-2B61-424B-AFE9-51C06875450E}"/>
          </ac:spMkLst>
        </pc:spChg>
        <pc:spChg chg="add mod">
          <ac:chgData name="稲森 太" userId="b6430a4d334495ef" providerId="LiveId" clId="{0F43C8FC-4818-4029-B320-30E47A1C2911}" dt="2020-06-10T23:32:29.134" v="461" actId="1076"/>
          <ac:spMkLst>
            <pc:docMk/>
            <pc:sldMk cId="1031057474" sldId="256"/>
            <ac:spMk id="50" creationId="{8C39AD9A-DA93-4FF9-AAC1-B1F5CD162A5C}"/>
          </ac:spMkLst>
        </pc:spChg>
        <pc:spChg chg="add mod">
          <ac:chgData name="稲森 太" userId="b6430a4d334495ef" providerId="LiveId" clId="{0F43C8FC-4818-4029-B320-30E47A1C2911}" dt="2020-06-10T23:30:47.903" v="460" actId="692"/>
          <ac:spMkLst>
            <pc:docMk/>
            <pc:sldMk cId="1031057474" sldId="256"/>
            <ac:spMk id="51" creationId="{0EF2CE6C-8A47-47B9-B8AF-D14E7162DD99}"/>
          </ac:spMkLst>
        </pc:spChg>
        <pc:spChg chg="add mod">
          <ac:chgData name="稲森 太" userId="b6430a4d334495ef" providerId="LiveId" clId="{0F43C8FC-4818-4029-B320-30E47A1C2911}" dt="2020-06-10T23:38:57.243" v="585" actId="1076"/>
          <ac:spMkLst>
            <pc:docMk/>
            <pc:sldMk cId="1031057474" sldId="256"/>
            <ac:spMk id="52" creationId="{A8B93A6E-518E-4FE4-BDD3-AEC0D65AF950}"/>
          </ac:spMkLst>
        </pc:spChg>
        <pc:spChg chg="add mod">
          <ac:chgData name="稲森 太" userId="b6430a4d334495ef" providerId="LiveId" clId="{0F43C8FC-4818-4029-B320-30E47A1C2911}" dt="2020-06-10T23:27:24.656" v="347"/>
          <ac:spMkLst>
            <pc:docMk/>
            <pc:sldMk cId="1031057474" sldId="256"/>
            <ac:spMk id="53" creationId="{41690B38-97AE-41FC-8AD7-3211E7ABA631}"/>
          </ac:spMkLst>
        </pc:spChg>
        <pc:spChg chg="add mod">
          <ac:chgData name="稲森 太" userId="b6430a4d334495ef" providerId="LiveId" clId="{0F43C8FC-4818-4029-B320-30E47A1C2911}" dt="2020-06-10T23:26:46.422" v="319" actId="1076"/>
          <ac:spMkLst>
            <pc:docMk/>
            <pc:sldMk cId="1031057474" sldId="256"/>
            <ac:spMk id="54" creationId="{52D321D6-3010-4A3F-93FD-96E6FDF664A8}"/>
          </ac:spMkLst>
        </pc:spChg>
        <pc:spChg chg="add mod">
          <ac:chgData name="稲森 太" userId="b6430a4d334495ef" providerId="LiveId" clId="{0F43C8FC-4818-4029-B320-30E47A1C2911}" dt="2020-06-10T23:27:15.003" v="337" actId="1038"/>
          <ac:spMkLst>
            <pc:docMk/>
            <pc:sldMk cId="1031057474" sldId="256"/>
            <ac:spMk id="55" creationId="{21954E1C-CF77-4D46-B7DC-09C3610E009E}"/>
          </ac:spMkLst>
        </pc:spChg>
        <pc:spChg chg="add mod">
          <ac:chgData name="稲森 太" userId="b6430a4d334495ef" providerId="LiveId" clId="{0F43C8FC-4818-4029-B320-30E47A1C2911}" dt="2020-06-10T23:28:04.571" v="397" actId="1037"/>
          <ac:spMkLst>
            <pc:docMk/>
            <pc:sldMk cId="1031057474" sldId="256"/>
            <ac:spMk id="56" creationId="{D396D049-F751-4375-AF69-44F08478AB5B}"/>
          </ac:spMkLst>
        </pc:spChg>
        <pc:spChg chg="add del mod">
          <ac:chgData name="稲森 太" userId="b6430a4d334495ef" providerId="LiveId" clId="{0F43C8FC-4818-4029-B320-30E47A1C2911}" dt="2020-06-10T23:38:53.080" v="584" actId="1076"/>
          <ac:spMkLst>
            <pc:docMk/>
            <pc:sldMk cId="1031057474" sldId="256"/>
            <ac:spMk id="57" creationId="{ADF19226-15A1-414A-AE03-AEA771A16CFB}"/>
          </ac:spMkLst>
        </pc:spChg>
        <pc:spChg chg="add mod">
          <ac:chgData name="稲森 太" userId="b6430a4d334495ef" providerId="LiveId" clId="{0F43C8FC-4818-4029-B320-30E47A1C2911}" dt="2020-06-10T23:30:05.765" v="445" actId="1035"/>
          <ac:spMkLst>
            <pc:docMk/>
            <pc:sldMk cId="1031057474" sldId="256"/>
            <ac:spMk id="58" creationId="{48C7DD63-727D-4A23-A2AF-14B3A6A5A6FA}"/>
          </ac:spMkLst>
        </pc:spChg>
        <pc:spChg chg="add mod">
          <ac:chgData name="稲森 太" userId="b6430a4d334495ef" providerId="LiveId" clId="{0F43C8FC-4818-4029-B320-30E47A1C2911}" dt="2020-06-10T23:30:19.122" v="447" actId="1076"/>
          <ac:spMkLst>
            <pc:docMk/>
            <pc:sldMk cId="1031057474" sldId="256"/>
            <ac:spMk id="59" creationId="{CDE0FF62-69A1-4D5C-BF76-9167B2CBDA50}"/>
          </ac:spMkLst>
        </pc:spChg>
        <pc:spChg chg="add mod">
          <ac:chgData name="稲森 太" userId="b6430a4d334495ef" providerId="LiveId" clId="{0F43C8FC-4818-4029-B320-30E47A1C2911}" dt="2020-06-10T23:33:02.431" v="498" actId="692"/>
          <ac:spMkLst>
            <pc:docMk/>
            <pc:sldMk cId="1031057474" sldId="256"/>
            <ac:spMk id="60" creationId="{0782334E-291B-44CB-A578-9EB47B514D49}"/>
          </ac:spMkLst>
        </pc:spChg>
        <pc:spChg chg="add mod">
          <ac:chgData name="稲森 太" userId="b6430a4d334495ef" providerId="LiveId" clId="{0F43C8FC-4818-4029-B320-30E47A1C2911}" dt="2020-06-10T23:34:00.390" v="500" actId="1076"/>
          <ac:spMkLst>
            <pc:docMk/>
            <pc:sldMk cId="1031057474" sldId="256"/>
            <ac:spMk id="61" creationId="{31654325-B705-49C7-B7FE-AA96A6978656}"/>
          </ac:spMkLst>
        </pc:spChg>
        <pc:spChg chg="add mod">
          <ac:chgData name="稲森 太" userId="b6430a4d334495ef" providerId="LiveId" clId="{0F43C8FC-4818-4029-B320-30E47A1C2911}" dt="2020-06-10T23:34:37.679" v="520"/>
          <ac:spMkLst>
            <pc:docMk/>
            <pc:sldMk cId="1031057474" sldId="256"/>
            <ac:spMk id="62" creationId="{147CC46F-6106-4957-B64C-E8E2BF2D825C}"/>
          </ac:spMkLst>
        </pc:spChg>
        <pc:spChg chg="add mod">
          <ac:chgData name="稲森 太" userId="b6430a4d334495ef" providerId="LiveId" clId="{0F43C8FC-4818-4029-B320-30E47A1C2911}" dt="2020-06-10T23:35:09.456" v="544"/>
          <ac:spMkLst>
            <pc:docMk/>
            <pc:sldMk cId="1031057474" sldId="256"/>
            <ac:spMk id="63" creationId="{2FE593AF-1CA7-415F-A0BB-087A9110ED45}"/>
          </ac:spMkLst>
        </pc:spChg>
        <pc:spChg chg="add mod">
          <ac:chgData name="稲森 太" userId="b6430a4d334495ef" providerId="LiveId" clId="{0F43C8FC-4818-4029-B320-30E47A1C2911}" dt="2020-06-10T23:35:39.511" v="546" actId="1076"/>
          <ac:spMkLst>
            <pc:docMk/>
            <pc:sldMk cId="1031057474" sldId="256"/>
            <ac:spMk id="64" creationId="{28CF1694-1E9F-445C-8469-37D86359FAC5}"/>
          </ac:spMkLst>
        </pc:spChg>
        <pc:spChg chg="add mod">
          <ac:chgData name="稲森 太" userId="b6430a4d334495ef" providerId="LiveId" clId="{0F43C8FC-4818-4029-B320-30E47A1C2911}" dt="2020-06-10T23:36:37.426" v="565" actId="692"/>
          <ac:spMkLst>
            <pc:docMk/>
            <pc:sldMk cId="1031057474" sldId="256"/>
            <ac:spMk id="65" creationId="{6359778B-9677-4863-965C-8C8513B06BBF}"/>
          </ac:spMkLst>
        </pc:spChg>
        <pc:spChg chg="add mod">
          <ac:chgData name="稲森 太" userId="b6430a4d334495ef" providerId="LiveId" clId="{0F43C8FC-4818-4029-B320-30E47A1C2911}" dt="2020-06-10T23:37:12.478" v="577"/>
          <ac:spMkLst>
            <pc:docMk/>
            <pc:sldMk cId="1031057474" sldId="256"/>
            <ac:spMk id="66" creationId="{450156EE-AD74-4349-82DA-01090CD4A0C9}"/>
          </ac:spMkLst>
        </pc:spChg>
        <pc:spChg chg="add mod">
          <ac:chgData name="稲森 太" userId="b6430a4d334495ef" providerId="LiveId" clId="{0F43C8FC-4818-4029-B320-30E47A1C2911}" dt="2020-06-10T23:38:06.996" v="582" actId="692"/>
          <ac:spMkLst>
            <pc:docMk/>
            <pc:sldMk cId="1031057474" sldId="256"/>
            <ac:spMk id="67" creationId="{6D278053-6F4A-44C5-9A85-E62F38B1AA9B}"/>
          </ac:spMkLst>
        </pc:spChg>
        <pc:spChg chg="add mod">
          <ac:chgData name="稲森 太" userId="b6430a4d334495ef" providerId="LiveId" clId="{0F43C8FC-4818-4029-B320-30E47A1C2911}" dt="2020-06-10T23:39:14.506" v="609"/>
          <ac:spMkLst>
            <pc:docMk/>
            <pc:sldMk cId="1031057474" sldId="256"/>
            <ac:spMk id="68" creationId="{A71009A0-8245-4D14-920C-9C0690EBB3C4}"/>
          </ac:spMkLst>
        </pc:spChg>
        <pc:picChg chg="mod">
          <ac:chgData name="稲森 太" userId="b6430a4d334495ef" providerId="LiveId" clId="{0F43C8FC-4818-4029-B320-30E47A1C2911}" dt="2020-06-10T23:21:11.744" v="102" actId="1037"/>
          <ac:picMkLst>
            <pc:docMk/>
            <pc:sldMk cId="1031057474" sldId="256"/>
            <ac:picMk id="1026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6157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981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556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412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632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55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660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095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79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3797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743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F3DEC-5E1F-4002-B38A-C363F0A43434}" type="datetimeFigureOut">
              <a:rPr kumimoji="1" lang="ja-JP" altLang="en-US" smtClean="0"/>
              <a:t>2021/1/25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A2A8B-BF9F-4548-8C56-594B703E1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30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BD61CB96-3AE7-4433-B24D-47672C7ADE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052736"/>
            <a:ext cx="8622009" cy="3744416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475E949-CD4C-49C8-A7C7-CA2CA645A172}"/>
              </a:ext>
            </a:extLst>
          </p:cNvPr>
          <p:cNvSpPr/>
          <p:nvPr/>
        </p:nvSpPr>
        <p:spPr>
          <a:xfrm>
            <a:off x="3131840" y="1628800"/>
            <a:ext cx="4968552" cy="27363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3FB4F02-1223-4693-B95B-B8D2E5E9E7FE}"/>
              </a:ext>
            </a:extLst>
          </p:cNvPr>
          <p:cNvSpPr/>
          <p:nvPr/>
        </p:nvSpPr>
        <p:spPr>
          <a:xfrm>
            <a:off x="3635896" y="2204864"/>
            <a:ext cx="1008112" cy="16561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CB4A44C-49FC-4EBA-9113-66FFBB319938}"/>
              </a:ext>
            </a:extLst>
          </p:cNvPr>
          <p:cNvSpPr/>
          <p:nvPr/>
        </p:nvSpPr>
        <p:spPr>
          <a:xfrm>
            <a:off x="5220072" y="2204864"/>
            <a:ext cx="1008112" cy="16561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672C5BF-6614-4334-9F30-D00B5ABE04EB}"/>
              </a:ext>
            </a:extLst>
          </p:cNvPr>
          <p:cNvSpPr/>
          <p:nvPr/>
        </p:nvSpPr>
        <p:spPr>
          <a:xfrm>
            <a:off x="7092280" y="2204864"/>
            <a:ext cx="1008112" cy="16561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B28F1B9-BA84-442B-ACFE-C99DBBC77C21}"/>
              </a:ext>
            </a:extLst>
          </p:cNvPr>
          <p:cNvSpPr txBox="1"/>
          <p:nvPr/>
        </p:nvSpPr>
        <p:spPr>
          <a:xfrm rot="16200000">
            <a:off x="3067700" y="3306858"/>
            <a:ext cx="792088" cy="27699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dirty="0"/>
              <a:t>Ａ白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8902FA1-1AA9-43AC-86B9-3A6EC49A05C2}"/>
              </a:ext>
            </a:extLst>
          </p:cNvPr>
          <p:cNvSpPr txBox="1"/>
          <p:nvPr/>
        </p:nvSpPr>
        <p:spPr>
          <a:xfrm rot="16200000">
            <a:off x="3066772" y="2435158"/>
            <a:ext cx="792088" cy="276999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dirty="0"/>
              <a:t>Ａ青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6396E08-8385-4C43-870D-08CF3BAF8432}"/>
              </a:ext>
            </a:extLst>
          </p:cNvPr>
          <p:cNvSpPr txBox="1"/>
          <p:nvPr/>
        </p:nvSpPr>
        <p:spPr>
          <a:xfrm rot="16200000">
            <a:off x="4629514" y="2462409"/>
            <a:ext cx="792088" cy="276999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ja-JP" altLang="en-US" dirty="0"/>
              <a:t>Ｂ青</a:t>
            </a:r>
            <a:endParaRPr kumimoji="1" lang="ja-JP" altLang="en-US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68769EA-F677-429B-8331-9896DC354E96}"/>
              </a:ext>
            </a:extLst>
          </p:cNvPr>
          <p:cNvSpPr txBox="1"/>
          <p:nvPr/>
        </p:nvSpPr>
        <p:spPr>
          <a:xfrm rot="16200000">
            <a:off x="4627655" y="3326505"/>
            <a:ext cx="792088" cy="276999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ja-JP" altLang="en-US" dirty="0"/>
              <a:t>Ｂ白</a:t>
            </a:r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3A56BCB-D958-4D11-81D8-919B26797C7B}"/>
              </a:ext>
            </a:extLst>
          </p:cNvPr>
          <p:cNvSpPr txBox="1"/>
          <p:nvPr/>
        </p:nvSpPr>
        <p:spPr>
          <a:xfrm rot="16200000">
            <a:off x="6501722" y="2462409"/>
            <a:ext cx="792088" cy="276999"/>
          </a:xfrm>
          <a:prstGeom prst="rect">
            <a:avLst/>
          </a:prstGeom>
          <a:solidFill>
            <a:srgbClr val="FFCCCC"/>
          </a:solidFill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ja-JP" altLang="en-US" dirty="0"/>
              <a:t>Ｃ青</a:t>
            </a:r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F21B091-DBA5-4741-92B5-782FCB6C5DA4}"/>
              </a:ext>
            </a:extLst>
          </p:cNvPr>
          <p:cNvSpPr txBox="1"/>
          <p:nvPr/>
        </p:nvSpPr>
        <p:spPr>
          <a:xfrm rot="16200000">
            <a:off x="6499863" y="3326505"/>
            <a:ext cx="792088" cy="276999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ja-JP" altLang="en-US" dirty="0"/>
              <a:t>Ｃ白</a:t>
            </a:r>
            <a:endParaRPr kumimoji="1" lang="ja-JP" altLang="en-US" dirty="0"/>
          </a:p>
        </p:txBody>
      </p:sp>
      <p:sp>
        <p:nvSpPr>
          <p:cNvPr id="36" name="矢印: 左右 35">
            <a:extLst>
              <a:ext uri="{FF2B5EF4-FFF2-40B4-BE49-F238E27FC236}">
                <a16:creationId xmlns:a16="http://schemas.microsoft.com/office/drawing/2014/main" id="{F328DBB7-F331-4594-B55A-086621F6ABA6}"/>
              </a:ext>
            </a:extLst>
          </p:cNvPr>
          <p:cNvSpPr/>
          <p:nvPr/>
        </p:nvSpPr>
        <p:spPr>
          <a:xfrm rot="17413896">
            <a:off x="4555984" y="4094187"/>
            <a:ext cx="635543" cy="114307"/>
          </a:xfrm>
          <a:prstGeom prst="leftRightArrow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矢印: 左右 37">
            <a:extLst>
              <a:ext uri="{FF2B5EF4-FFF2-40B4-BE49-F238E27FC236}">
                <a16:creationId xmlns:a16="http://schemas.microsoft.com/office/drawing/2014/main" id="{F87FA06D-4B34-41C2-9C76-DEAB387F0C7F}"/>
              </a:ext>
            </a:extLst>
          </p:cNvPr>
          <p:cNvSpPr/>
          <p:nvPr/>
        </p:nvSpPr>
        <p:spPr>
          <a:xfrm rot="18838428" flipV="1">
            <a:off x="4967469" y="1795130"/>
            <a:ext cx="797870" cy="157304"/>
          </a:xfrm>
          <a:prstGeom prst="leftRightArrow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矢印: 左右 39">
            <a:extLst>
              <a:ext uri="{FF2B5EF4-FFF2-40B4-BE49-F238E27FC236}">
                <a16:creationId xmlns:a16="http://schemas.microsoft.com/office/drawing/2014/main" id="{C2491FF4-89E7-4BA1-B5A3-D4371A5E53D7}"/>
              </a:ext>
            </a:extLst>
          </p:cNvPr>
          <p:cNvSpPr/>
          <p:nvPr/>
        </p:nvSpPr>
        <p:spPr>
          <a:xfrm rot="19778410">
            <a:off x="6817674" y="1835109"/>
            <a:ext cx="1205730" cy="122745"/>
          </a:xfrm>
          <a:prstGeom prst="leftRightArrow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矢印: 左右 41">
            <a:extLst>
              <a:ext uri="{FF2B5EF4-FFF2-40B4-BE49-F238E27FC236}">
                <a16:creationId xmlns:a16="http://schemas.microsoft.com/office/drawing/2014/main" id="{5910FAD2-C0E2-4BAD-96EE-46ACAD26D668}"/>
              </a:ext>
            </a:extLst>
          </p:cNvPr>
          <p:cNvSpPr/>
          <p:nvPr/>
        </p:nvSpPr>
        <p:spPr>
          <a:xfrm rot="12659362" flipV="1">
            <a:off x="7026781" y="4090495"/>
            <a:ext cx="1030551" cy="130388"/>
          </a:xfrm>
          <a:prstGeom prst="leftRightArrow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矢印: 左右 17">
            <a:extLst>
              <a:ext uri="{FF2B5EF4-FFF2-40B4-BE49-F238E27FC236}">
                <a16:creationId xmlns:a16="http://schemas.microsoft.com/office/drawing/2014/main" id="{36F4B816-386E-43F0-B2D2-D744834A24B6}"/>
              </a:ext>
            </a:extLst>
          </p:cNvPr>
          <p:cNvSpPr/>
          <p:nvPr/>
        </p:nvSpPr>
        <p:spPr>
          <a:xfrm>
            <a:off x="2823490" y="2607549"/>
            <a:ext cx="428330" cy="147547"/>
          </a:xfrm>
          <a:prstGeom prst="leftRightArrow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矢印: 左右 18">
            <a:extLst>
              <a:ext uri="{FF2B5EF4-FFF2-40B4-BE49-F238E27FC236}">
                <a16:creationId xmlns:a16="http://schemas.microsoft.com/office/drawing/2014/main" id="{6C28BF2E-D61A-43D4-B80E-08E5D39AE05B}"/>
              </a:ext>
            </a:extLst>
          </p:cNvPr>
          <p:cNvSpPr/>
          <p:nvPr/>
        </p:nvSpPr>
        <p:spPr>
          <a:xfrm>
            <a:off x="2829710" y="3480104"/>
            <a:ext cx="428330" cy="147547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41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5D399D2A-C3C9-4E25-ACA7-96145AB443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63" y="833355"/>
            <a:ext cx="9088041" cy="4755885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7C5F5E0-6182-45E2-9085-330415A7E8A1}"/>
              </a:ext>
            </a:extLst>
          </p:cNvPr>
          <p:cNvSpPr/>
          <p:nvPr/>
        </p:nvSpPr>
        <p:spPr>
          <a:xfrm>
            <a:off x="3131840" y="1988840"/>
            <a:ext cx="4968552" cy="27363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06D4E9E-F615-4AED-BD21-9E66FA546C1C}"/>
              </a:ext>
            </a:extLst>
          </p:cNvPr>
          <p:cNvSpPr/>
          <p:nvPr/>
        </p:nvSpPr>
        <p:spPr>
          <a:xfrm>
            <a:off x="3563888" y="2564904"/>
            <a:ext cx="1008112" cy="16561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0593351-8114-472D-8491-41ACCE3600F5}"/>
              </a:ext>
            </a:extLst>
          </p:cNvPr>
          <p:cNvSpPr/>
          <p:nvPr/>
        </p:nvSpPr>
        <p:spPr>
          <a:xfrm>
            <a:off x="5220072" y="2564904"/>
            <a:ext cx="1008112" cy="16561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B98411E-7758-4EFF-8C0A-C8A4E6D1C796}"/>
              </a:ext>
            </a:extLst>
          </p:cNvPr>
          <p:cNvSpPr/>
          <p:nvPr/>
        </p:nvSpPr>
        <p:spPr>
          <a:xfrm>
            <a:off x="6876256" y="2564904"/>
            <a:ext cx="1008112" cy="16561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矢印: 左右 11">
            <a:extLst>
              <a:ext uri="{FF2B5EF4-FFF2-40B4-BE49-F238E27FC236}">
                <a16:creationId xmlns:a16="http://schemas.microsoft.com/office/drawing/2014/main" id="{CFB90967-3996-4CF0-BC21-00FE09FACD18}"/>
              </a:ext>
            </a:extLst>
          </p:cNvPr>
          <p:cNvSpPr/>
          <p:nvPr/>
        </p:nvSpPr>
        <p:spPr>
          <a:xfrm rot="15923073">
            <a:off x="6060339" y="4431845"/>
            <a:ext cx="635543" cy="114307"/>
          </a:xfrm>
          <a:prstGeom prst="leftRightArrow">
            <a:avLst/>
          </a:prstGeom>
          <a:solidFill>
            <a:srgbClr val="CC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矢印: 左右 13">
            <a:extLst>
              <a:ext uri="{FF2B5EF4-FFF2-40B4-BE49-F238E27FC236}">
                <a16:creationId xmlns:a16="http://schemas.microsoft.com/office/drawing/2014/main" id="{52DEEF2D-8A2E-45DA-801C-087A758F0203}"/>
              </a:ext>
            </a:extLst>
          </p:cNvPr>
          <p:cNvSpPr/>
          <p:nvPr/>
        </p:nvSpPr>
        <p:spPr>
          <a:xfrm rot="14352774" flipV="1">
            <a:off x="5544312" y="2172216"/>
            <a:ext cx="797870" cy="157304"/>
          </a:xfrm>
          <a:prstGeom prst="leftRightArrow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矢印: 左右 15">
            <a:extLst>
              <a:ext uri="{FF2B5EF4-FFF2-40B4-BE49-F238E27FC236}">
                <a16:creationId xmlns:a16="http://schemas.microsoft.com/office/drawing/2014/main" id="{11E75653-9FFF-407D-92EE-C2160692236A}"/>
              </a:ext>
            </a:extLst>
          </p:cNvPr>
          <p:cNvSpPr/>
          <p:nvPr/>
        </p:nvSpPr>
        <p:spPr>
          <a:xfrm rot="16200000" flipV="1">
            <a:off x="7726688" y="2147235"/>
            <a:ext cx="672626" cy="195043"/>
          </a:xfrm>
          <a:prstGeom prst="leftRightArrow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矢印: 左右 17">
            <a:extLst>
              <a:ext uri="{FF2B5EF4-FFF2-40B4-BE49-F238E27FC236}">
                <a16:creationId xmlns:a16="http://schemas.microsoft.com/office/drawing/2014/main" id="{F183020E-EC4B-492D-844E-93F9339CC565}"/>
              </a:ext>
            </a:extLst>
          </p:cNvPr>
          <p:cNvSpPr/>
          <p:nvPr/>
        </p:nvSpPr>
        <p:spPr>
          <a:xfrm rot="16200000" flipV="1">
            <a:off x="7900773" y="4418500"/>
            <a:ext cx="625038" cy="144784"/>
          </a:xfrm>
          <a:prstGeom prst="leftRightArrow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A2ECB6-83A7-4329-A420-D7C4D5BE51F6}"/>
              </a:ext>
            </a:extLst>
          </p:cNvPr>
          <p:cNvSpPr txBox="1"/>
          <p:nvPr/>
        </p:nvSpPr>
        <p:spPr>
          <a:xfrm>
            <a:off x="1026024" y="4408223"/>
            <a:ext cx="521640" cy="184666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</a:rPr>
              <a:t>事務室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E697645-9076-4C6E-B504-0A7311FE3229}"/>
              </a:ext>
            </a:extLst>
          </p:cNvPr>
          <p:cNvSpPr txBox="1"/>
          <p:nvPr/>
        </p:nvSpPr>
        <p:spPr>
          <a:xfrm>
            <a:off x="3822647" y="4819277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0000FF"/>
                </a:solidFill>
              </a:rPr>
              <a:t>草牟田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8B24818-50FF-48BA-997F-F38C3E388D2A}"/>
              </a:ext>
            </a:extLst>
          </p:cNvPr>
          <p:cNvSpPr txBox="1"/>
          <p:nvPr/>
        </p:nvSpPr>
        <p:spPr>
          <a:xfrm>
            <a:off x="3423572" y="4819277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</a:rPr>
              <a:t>宮川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F7FF4E4-E350-40B2-A570-DFB6E4A4E933}"/>
              </a:ext>
            </a:extLst>
          </p:cNvPr>
          <p:cNvSpPr txBox="1"/>
          <p:nvPr/>
        </p:nvSpPr>
        <p:spPr>
          <a:xfrm>
            <a:off x="4230061" y="4819277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0000FF"/>
                </a:solidFill>
              </a:rPr>
              <a:t>星峯東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65689A1-1C31-4463-BE03-A5DCAE61B5A7}"/>
              </a:ext>
            </a:extLst>
          </p:cNvPr>
          <p:cNvSpPr txBox="1"/>
          <p:nvPr/>
        </p:nvSpPr>
        <p:spPr>
          <a:xfrm>
            <a:off x="5473225" y="4805541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</a:rPr>
              <a:t>西伊敷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1B68C7C4-0172-4722-9840-ACC2D3366F8E}"/>
              </a:ext>
            </a:extLst>
          </p:cNvPr>
          <p:cNvSpPr txBox="1"/>
          <p:nvPr/>
        </p:nvSpPr>
        <p:spPr>
          <a:xfrm>
            <a:off x="5076056" y="4797152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0000FF"/>
                </a:solidFill>
              </a:rPr>
              <a:t>西伊敷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E9080B9-5DBE-4F90-9180-AD46ABC7CAE2}"/>
              </a:ext>
            </a:extLst>
          </p:cNvPr>
          <p:cNvSpPr txBox="1"/>
          <p:nvPr/>
        </p:nvSpPr>
        <p:spPr>
          <a:xfrm>
            <a:off x="5880639" y="4805541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</a:rPr>
              <a:t>福平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8D1A3874-625E-4974-97B5-E41B4A6ACF2B}"/>
              </a:ext>
            </a:extLst>
          </p:cNvPr>
          <p:cNvSpPr txBox="1"/>
          <p:nvPr/>
        </p:nvSpPr>
        <p:spPr>
          <a:xfrm>
            <a:off x="7113341" y="4805541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000000"/>
                </a:solidFill>
              </a:rPr>
              <a:t>福平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0F3FBF17-D1C5-4DFF-B860-D4C48F37F0C4}"/>
              </a:ext>
            </a:extLst>
          </p:cNvPr>
          <p:cNvSpPr txBox="1"/>
          <p:nvPr/>
        </p:nvSpPr>
        <p:spPr>
          <a:xfrm>
            <a:off x="6710566" y="4805541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</a:rPr>
              <a:t>武岡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6CD9525E-F8DE-414F-89FF-D0B6DB79EC3E}"/>
              </a:ext>
            </a:extLst>
          </p:cNvPr>
          <p:cNvSpPr txBox="1"/>
          <p:nvPr/>
        </p:nvSpPr>
        <p:spPr>
          <a:xfrm>
            <a:off x="7520755" y="4805541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FF0000"/>
                </a:solidFill>
              </a:rPr>
              <a:t>星峯東</a:t>
            </a:r>
          </a:p>
        </p:txBody>
      </p:sp>
      <p:sp>
        <p:nvSpPr>
          <p:cNvPr id="58" name="矢印: 左右 57">
            <a:extLst>
              <a:ext uri="{FF2B5EF4-FFF2-40B4-BE49-F238E27FC236}">
                <a16:creationId xmlns:a16="http://schemas.microsoft.com/office/drawing/2014/main" id="{5D59691A-750E-42A5-B920-37367484779E}"/>
              </a:ext>
            </a:extLst>
          </p:cNvPr>
          <p:cNvSpPr/>
          <p:nvPr/>
        </p:nvSpPr>
        <p:spPr>
          <a:xfrm>
            <a:off x="2823490" y="2967589"/>
            <a:ext cx="428330" cy="147547"/>
          </a:xfrm>
          <a:prstGeom prst="leftRightArrow">
            <a:avLst/>
          </a:prstGeom>
          <a:solidFill>
            <a:srgbClr val="CCE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矢印: 左右 59">
            <a:extLst>
              <a:ext uri="{FF2B5EF4-FFF2-40B4-BE49-F238E27FC236}">
                <a16:creationId xmlns:a16="http://schemas.microsoft.com/office/drawing/2014/main" id="{2459B457-4B01-425F-9F27-1E3B84C8D26D}"/>
              </a:ext>
            </a:extLst>
          </p:cNvPr>
          <p:cNvSpPr/>
          <p:nvPr/>
        </p:nvSpPr>
        <p:spPr>
          <a:xfrm>
            <a:off x="2829710" y="3840144"/>
            <a:ext cx="428330" cy="147547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69815AA-05A2-4191-9A03-820B706698AD}"/>
              </a:ext>
            </a:extLst>
          </p:cNvPr>
          <p:cNvSpPr txBox="1"/>
          <p:nvPr/>
        </p:nvSpPr>
        <p:spPr>
          <a:xfrm>
            <a:off x="2627784" y="4817879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</a:rPr>
              <a:t>川上</a:t>
            </a:r>
            <a:r>
              <a:rPr kumimoji="1" lang="ja-JP" altLang="en-US" sz="1200" dirty="0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69BEF8-D079-4939-A7DE-D715C6FC6B76}"/>
              </a:ext>
            </a:extLst>
          </p:cNvPr>
          <p:cNvSpPr txBox="1"/>
          <p:nvPr/>
        </p:nvSpPr>
        <p:spPr>
          <a:xfrm>
            <a:off x="8314629" y="4806541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FF0000"/>
                </a:solidFill>
              </a:rPr>
              <a:t>東谷山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F08AB326-A760-4EE1-809F-CC08D0FD9A50}"/>
              </a:ext>
            </a:extLst>
          </p:cNvPr>
          <p:cNvCxnSpPr/>
          <p:nvPr/>
        </p:nvCxnSpPr>
        <p:spPr>
          <a:xfrm>
            <a:off x="3037655" y="4797152"/>
            <a:ext cx="180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7C80F32-0739-4A8F-9C06-93D9F1F0FFC2}"/>
              </a:ext>
            </a:extLst>
          </p:cNvPr>
          <p:cNvSpPr txBox="1"/>
          <p:nvPr/>
        </p:nvSpPr>
        <p:spPr>
          <a:xfrm>
            <a:off x="3043672" y="4161854"/>
            <a:ext cx="184666" cy="61555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txBody>
          <a:bodyPr vert="eaVert" wrap="none" lIns="0" tIns="0" rIns="0" bIns="0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FF0000"/>
                </a:solidFill>
              </a:rPr>
              <a:t>開閉不可</a:t>
            </a:r>
          </a:p>
        </p:txBody>
      </p:sp>
      <p:cxnSp>
        <p:nvCxnSpPr>
          <p:cNvPr id="39" name="直線コネクタ 38">
            <a:extLst>
              <a:ext uri="{FF2B5EF4-FFF2-40B4-BE49-F238E27FC236}">
                <a16:creationId xmlns:a16="http://schemas.microsoft.com/office/drawing/2014/main" id="{2C858F6D-C3BB-41CB-8785-3CE5DDF40341}"/>
              </a:ext>
            </a:extLst>
          </p:cNvPr>
          <p:cNvCxnSpPr/>
          <p:nvPr/>
        </p:nvCxnSpPr>
        <p:spPr>
          <a:xfrm>
            <a:off x="4669349" y="4797152"/>
            <a:ext cx="180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3D9FD52-E36A-4E0F-8E75-B6BB63A132F5}"/>
              </a:ext>
            </a:extLst>
          </p:cNvPr>
          <p:cNvSpPr txBox="1"/>
          <p:nvPr/>
        </p:nvSpPr>
        <p:spPr>
          <a:xfrm>
            <a:off x="4675366" y="4161854"/>
            <a:ext cx="184666" cy="61555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txBody>
          <a:bodyPr vert="eaVert" wrap="none" lIns="0" tIns="0" rIns="0" bIns="0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FF0000"/>
                </a:solidFill>
              </a:rPr>
              <a:t>開閉不可</a:t>
            </a:r>
          </a:p>
        </p:txBody>
      </p:sp>
      <p:cxnSp>
        <p:nvCxnSpPr>
          <p:cNvPr id="43" name="直線コネクタ 42">
            <a:extLst>
              <a:ext uri="{FF2B5EF4-FFF2-40B4-BE49-F238E27FC236}">
                <a16:creationId xmlns:a16="http://schemas.microsoft.com/office/drawing/2014/main" id="{92A54233-A6C3-478E-B7D2-061E43E73323}"/>
              </a:ext>
            </a:extLst>
          </p:cNvPr>
          <p:cNvCxnSpPr/>
          <p:nvPr/>
        </p:nvCxnSpPr>
        <p:spPr>
          <a:xfrm>
            <a:off x="7926487" y="4784378"/>
            <a:ext cx="180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1A2241B-5C27-40F9-9234-6818262CAB2D}"/>
              </a:ext>
            </a:extLst>
          </p:cNvPr>
          <p:cNvSpPr txBox="1"/>
          <p:nvPr/>
        </p:nvSpPr>
        <p:spPr>
          <a:xfrm>
            <a:off x="7932504" y="4149080"/>
            <a:ext cx="184666" cy="615553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txBody>
          <a:bodyPr vert="eaVert" wrap="none" lIns="0" tIns="0" rIns="0" bIns="0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FF0000"/>
                </a:solidFill>
              </a:rPr>
              <a:t>開閉不可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DFF0073E-4847-465D-95D4-60186BD06625}"/>
              </a:ext>
            </a:extLst>
          </p:cNvPr>
          <p:cNvCxnSpPr>
            <a:cxnSpLocks/>
          </p:cNvCxnSpPr>
          <p:nvPr/>
        </p:nvCxnSpPr>
        <p:spPr>
          <a:xfrm>
            <a:off x="4265645" y="1867895"/>
            <a:ext cx="36849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754E704-C5ED-4B1E-81B5-5FA65897EE21}"/>
              </a:ext>
            </a:extLst>
          </p:cNvPr>
          <p:cNvSpPr txBox="1"/>
          <p:nvPr/>
        </p:nvSpPr>
        <p:spPr>
          <a:xfrm>
            <a:off x="4270354" y="1437008"/>
            <a:ext cx="359074" cy="43088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</a:ln>
        </p:spPr>
        <p:txBody>
          <a:bodyPr vert="horz" wrap="none" lIns="0" tIns="0" rIns="0" bIns="0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</a:rPr>
              <a:t>開閉</a:t>
            </a:r>
            <a:endParaRPr kumimoji="1" lang="en-US" altLang="ja-JP" sz="14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1400" dirty="0">
                <a:solidFill>
                  <a:srgbClr val="FF0000"/>
                </a:solidFill>
              </a:rPr>
              <a:t>不可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BAFEDCB2-3A98-459D-9F20-645E928649C6}"/>
              </a:ext>
            </a:extLst>
          </p:cNvPr>
          <p:cNvSpPr txBox="1"/>
          <p:nvPr/>
        </p:nvSpPr>
        <p:spPr>
          <a:xfrm>
            <a:off x="3020797" y="4819277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FF0000"/>
                </a:solidFill>
              </a:rPr>
              <a:t>草牟田</a:t>
            </a:r>
            <a:r>
              <a:rPr kumimoji="1" lang="ja-JP" altLang="en-US" sz="1200" dirty="0">
                <a:solidFill>
                  <a:srgbClr val="FF0000"/>
                </a:solidFill>
              </a:rPr>
              <a:t>　　　　　　　　　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622FB7A1-35D8-4CC3-8B13-BBE51C398811}"/>
              </a:ext>
            </a:extLst>
          </p:cNvPr>
          <p:cNvSpPr txBox="1"/>
          <p:nvPr/>
        </p:nvSpPr>
        <p:spPr>
          <a:xfrm>
            <a:off x="4658880" y="908720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0000FF"/>
                </a:solidFill>
              </a:rPr>
              <a:t>桜丘</a:t>
            </a:r>
            <a:endParaRPr kumimoji="1" lang="ja-JP" altLang="en-US" sz="1200" dirty="0">
              <a:solidFill>
                <a:srgbClr val="0000FF"/>
              </a:solidFill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D8DB2EF4-7A59-44D7-8CFA-6F503F3F9E94}"/>
              </a:ext>
            </a:extLst>
          </p:cNvPr>
          <p:cNvSpPr txBox="1"/>
          <p:nvPr/>
        </p:nvSpPr>
        <p:spPr>
          <a:xfrm>
            <a:off x="4226832" y="908720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0000FF"/>
                </a:solidFill>
              </a:rPr>
              <a:t>花野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49C583AA-D57A-475D-B434-7726F1BF8643}"/>
              </a:ext>
            </a:extLst>
          </p:cNvPr>
          <p:cNvSpPr txBox="1"/>
          <p:nvPr/>
        </p:nvSpPr>
        <p:spPr>
          <a:xfrm>
            <a:off x="5066294" y="908720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0000FF"/>
                </a:solidFill>
              </a:rPr>
              <a:t>西田</a:t>
            </a:r>
            <a:endParaRPr kumimoji="1" lang="ja-JP" altLang="en-US" sz="1200" dirty="0">
              <a:solidFill>
                <a:srgbClr val="0000FF"/>
              </a:solidFill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476BFF25-A519-4B98-BE34-033D470DC685}"/>
              </a:ext>
            </a:extLst>
          </p:cNvPr>
          <p:cNvSpPr txBox="1"/>
          <p:nvPr/>
        </p:nvSpPr>
        <p:spPr>
          <a:xfrm>
            <a:off x="2998996" y="908720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0000FF"/>
                </a:solidFill>
              </a:rPr>
              <a:t>伊敷</a:t>
            </a:r>
            <a:r>
              <a:rPr kumimoji="1" lang="ja-JP" altLang="en-US" sz="1200" dirty="0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C3E038-6451-4924-BC8E-9A2A5DE7427D}"/>
              </a:ext>
            </a:extLst>
          </p:cNvPr>
          <p:cNvSpPr txBox="1"/>
          <p:nvPr/>
        </p:nvSpPr>
        <p:spPr>
          <a:xfrm>
            <a:off x="3392009" y="910118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0000FF"/>
                </a:solidFill>
              </a:rPr>
              <a:t>ＭＥＥＫ</a:t>
            </a:r>
            <a:r>
              <a:rPr kumimoji="1" lang="ja-JP" altLang="en-US" sz="1200" dirty="0">
                <a:solidFill>
                  <a:srgbClr val="FF0000"/>
                </a:solidFill>
              </a:rPr>
              <a:t>　　　　　　　　　</a:t>
            </a: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4C696828-ECAC-44BA-B86C-30C965DDF047}"/>
              </a:ext>
            </a:extLst>
          </p:cNvPr>
          <p:cNvSpPr txBox="1"/>
          <p:nvPr/>
        </p:nvSpPr>
        <p:spPr>
          <a:xfrm>
            <a:off x="3785022" y="913035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0000FF"/>
                </a:solidFill>
              </a:rPr>
              <a:t>谷山</a:t>
            </a:r>
            <a:r>
              <a:rPr kumimoji="1" lang="ja-JP" altLang="en-US" sz="1200" dirty="0">
                <a:solidFill>
                  <a:srgbClr val="FF0000"/>
                </a:solidFill>
              </a:rPr>
              <a:t>　　　　　　　　　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EDF73D64-59FC-41E2-981A-79484FF6C2E3}"/>
              </a:ext>
            </a:extLst>
          </p:cNvPr>
          <p:cNvSpPr txBox="1"/>
          <p:nvPr/>
        </p:nvSpPr>
        <p:spPr>
          <a:xfrm>
            <a:off x="5868144" y="908720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0000FF"/>
                </a:solidFill>
              </a:rPr>
              <a:t>武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4D7D8026-067F-423B-A2B3-8BFCE212238D}"/>
              </a:ext>
            </a:extLst>
          </p:cNvPr>
          <p:cNvSpPr txBox="1"/>
          <p:nvPr/>
        </p:nvSpPr>
        <p:spPr>
          <a:xfrm>
            <a:off x="6275558" y="908720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0000FF"/>
                </a:solidFill>
              </a:rPr>
              <a:t>宮川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FCEFE287-AF47-48BE-A97A-525076AFC24E}"/>
              </a:ext>
            </a:extLst>
          </p:cNvPr>
          <p:cNvSpPr txBox="1"/>
          <p:nvPr/>
        </p:nvSpPr>
        <p:spPr>
          <a:xfrm>
            <a:off x="7108702" y="902843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0000FF"/>
                </a:solidFill>
              </a:rPr>
              <a:t>川上</a:t>
            </a:r>
            <a:endParaRPr kumimoji="1" lang="ja-JP" altLang="en-US" sz="1200" dirty="0">
              <a:solidFill>
                <a:srgbClr val="0000FF"/>
              </a:solidFill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63E4BBB3-6AB0-4989-8011-B6C7BEFA73FA}"/>
              </a:ext>
            </a:extLst>
          </p:cNvPr>
          <p:cNvSpPr txBox="1"/>
          <p:nvPr/>
        </p:nvSpPr>
        <p:spPr>
          <a:xfrm>
            <a:off x="7516116" y="902843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0000FF"/>
                </a:solidFill>
              </a:rPr>
              <a:t>清水</a:t>
            </a:r>
            <a:endParaRPr kumimoji="1" lang="ja-JP" altLang="en-US" sz="1200" dirty="0">
              <a:solidFill>
                <a:srgbClr val="0000FF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4786BCEF-9F27-4E1E-B7EC-D4BE56B2AEF2}"/>
              </a:ext>
            </a:extLst>
          </p:cNvPr>
          <p:cNvSpPr txBox="1"/>
          <p:nvPr/>
        </p:nvSpPr>
        <p:spPr>
          <a:xfrm>
            <a:off x="8265147" y="899253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0000FF"/>
                </a:solidFill>
              </a:rPr>
              <a:t>東谷山</a:t>
            </a:r>
            <a:endParaRPr kumimoji="1" lang="ja-JP" altLang="en-US" sz="1200" dirty="0">
              <a:solidFill>
                <a:srgbClr val="0000FF"/>
              </a:solidFill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70CD2E4A-632E-4827-B050-455119792E11}"/>
              </a:ext>
            </a:extLst>
          </p:cNvPr>
          <p:cNvSpPr txBox="1"/>
          <p:nvPr/>
        </p:nvSpPr>
        <p:spPr>
          <a:xfrm>
            <a:off x="2987824" y="404664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000000"/>
                </a:solidFill>
              </a:rPr>
              <a:t>伊敷</a:t>
            </a:r>
            <a:r>
              <a:rPr kumimoji="1" lang="ja-JP" altLang="en-US" sz="1200" dirty="0">
                <a:solidFill>
                  <a:srgbClr val="FF0000"/>
                </a:solidFill>
              </a:rPr>
              <a:t>　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795A8F7E-91DF-4606-ABD1-C0869454EFC5}"/>
              </a:ext>
            </a:extLst>
          </p:cNvPr>
          <p:cNvSpPr txBox="1"/>
          <p:nvPr/>
        </p:nvSpPr>
        <p:spPr>
          <a:xfrm>
            <a:off x="3380837" y="406062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000000"/>
                </a:solidFill>
              </a:rPr>
              <a:t>ＭＥＥＫ</a:t>
            </a:r>
            <a:r>
              <a:rPr kumimoji="1" lang="ja-JP" altLang="en-US" sz="1200" dirty="0">
                <a:solidFill>
                  <a:srgbClr val="FF0000"/>
                </a:solidFill>
              </a:rPr>
              <a:t>　　　　　　　　　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3D48C895-55DB-4002-B190-2C48F81718EF}"/>
              </a:ext>
            </a:extLst>
          </p:cNvPr>
          <p:cNvSpPr txBox="1"/>
          <p:nvPr/>
        </p:nvSpPr>
        <p:spPr>
          <a:xfrm>
            <a:off x="4232844" y="404664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FF0000"/>
                </a:solidFill>
              </a:rPr>
              <a:t>花野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790B87A5-2C84-4E78-BAFE-0C7C66A4E515}"/>
              </a:ext>
            </a:extLst>
          </p:cNvPr>
          <p:cNvSpPr txBox="1"/>
          <p:nvPr/>
        </p:nvSpPr>
        <p:spPr>
          <a:xfrm>
            <a:off x="4653770" y="404664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000000"/>
                </a:solidFill>
              </a:rPr>
              <a:t>桜丘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F5EDFDB0-B87A-4D9F-BD9C-C0A1D778D9C4}"/>
              </a:ext>
            </a:extLst>
          </p:cNvPr>
          <p:cNvSpPr txBox="1"/>
          <p:nvPr/>
        </p:nvSpPr>
        <p:spPr>
          <a:xfrm>
            <a:off x="5061184" y="404664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000000"/>
                </a:solidFill>
              </a:rPr>
              <a:t>西田</a:t>
            </a:r>
            <a:endParaRPr kumimoji="1" lang="ja-JP" altLang="en-US" sz="1200" dirty="0">
              <a:solidFill>
                <a:srgbClr val="000000"/>
              </a:solidFill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906F1923-8E2A-49EA-A16D-3795DBBD72C8}"/>
              </a:ext>
            </a:extLst>
          </p:cNvPr>
          <p:cNvSpPr txBox="1"/>
          <p:nvPr/>
        </p:nvSpPr>
        <p:spPr>
          <a:xfrm>
            <a:off x="3779912" y="408979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000000"/>
                </a:solidFill>
              </a:rPr>
              <a:t>中山　　　　　　　　　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5B673D5D-FE8C-4B4E-8618-705D5E17ACA9}"/>
              </a:ext>
            </a:extLst>
          </p:cNvPr>
          <p:cNvSpPr txBox="1"/>
          <p:nvPr/>
        </p:nvSpPr>
        <p:spPr>
          <a:xfrm>
            <a:off x="3423572" y="5302606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FF0000"/>
                </a:solidFill>
              </a:rPr>
              <a:t>吉野</a:t>
            </a: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F61E3565-1E76-4B11-8914-37F302223D49}"/>
              </a:ext>
            </a:extLst>
          </p:cNvPr>
          <p:cNvSpPr txBox="1"/>
          <p:nvPr/>
        </p:nvSpPr>
        <p:spPr>
          <a:xfrm>
            <a:off x="2627784" y="5301208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FF0000"/>
                </a:solidFill>
              </a:rPr>
              <a:t>清水　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734594C7-BEDA-43A4-B7AA-7B10B6E25D86}"/>
              </a:ext>
            </a:extLst>
          </p:cNvPr>
          <p:cNvSpPr txBox="1"/>
          <p:nvPr/>
        </p:nvSpPr>
        <p:spPr>
          <a:xfrm>
            <a:off x="3020797" y="5302606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kumimoji="1" lang="ja-JP" altLang="en-US" sz="1200" dirty="0">
                <a:solidFill>
                  <a:srgbClr val="FF0000"/>
                </a:solidFill>
              </a:rPr>
              <a:t>桜丘　　　　　　　　　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14A0EC39-70A8-4B92-97AE-F75F032976F5}"/>
              </a:ext>
            </a:extLst>
          </p:cNvPr>
          <p:cNvSpPr txBox="1"/>
          <p:nvPr/>
        </p:nvSpPr>
        <p:spPr>
          <a:xfrm>
            <a:off x="5075394" y="5302606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0000FF"/>
                </a:solidFill>
              </a:rPr>
              <a:t>池田</a:t>
            </a:r>
            <a:endParaRPr kumimoji="1" lang="ja-JP" altLang="en-US" sz="1200" dirty="0">
              <a:solidFill>
                <a:srgbClr val="0000FF"/>
              </a:solidFill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B76EB787-637A-4C61-ACCE-9EE5577D6453}"/>
              </a:ext>
            </a:extLst>
          </p:cNvPr>
          <p:cNvSpPr txBox="1"/>
          <p:nvPr/>
        </p:nvSpPr>
        <p:spPr>
          <a:xfrm>
            <a:off x="3835142" y="5301208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0000FF"/>
                </a:solidFill>
              </a:rPr>
              <a:t>武岡</a:t>
            </a:r>
            <a:r>
              <a:rPr kumimoji="1" lang="ja-JP" altLang="en-US" sz="1200" dirty="0">
                <a:solidFill>
                  <a:srgbClr val="0000FF"/>
                </a:solidFill>
              </a:rPr>
              <a:t>　</a:t>
            </a: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AD2A8BE9-BB29-4887-8261-CAF1EE4D8246}"/>
              </a:ext>
            </a:extLst>
          </p:cNvPr>
          <p:cNvSpPr txBox="1"/>
          <p:nvPr/>
        </p:nvSpPr>
        <p:spPr>
          <a:xfrm>
            <a:off x="4228155" y="5302606"/>
            <a:ext cx="402775" cy="511994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vert="eaVert" wrap="square" lIns="108000" tIns="0" rIns="108000" bIns="0" rtlCol="0">
            <a:spAutoFit/>
          </a:bodyPr>
          <a:lstStyle/>
          <a:p>
            <a:pPr algn="ctr"/>
            <a:r>
              <a:rPr lang="ja-JP" altLang="en-US" sz="1200" dirty="0">
                <a:solidFill>
                  <a:srgbClr val="0000FF"/>
                </a:solidFill>
              </a:rPr>
              <a:t>和田</a:t>
            </a:r>
            <a:r>
              <a:rPr kumimoji="1" lang="ja-JP" altLang="en-US" sz="1200" dirty="0">
                <a:solidFill>
                  <a:srgbClr val="0000FF"/>
                </a:solidFill>
              </a:rPr>
              <a:t>　　　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3104452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11F672C-3858-4C4A-B00C-B4A4B9B989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972" y="1484784"/>
            <a:ext cx="7798019" cy="3539101"/>
          </a:xfrm>
          <a:prstGeom prst="rect">
            <a:avLst/>
          </a:prstGeom>
        </p:spPr>
      </p:pic>
      <p:sp>
        <p:nvSpPr>
          <p:cNvPr id="7" name="矢印: 折線 6">
            <a:extLst>
              <a:ext uri="{FF2B5EF4-FFF2-40B4-BE49-F238E27FC236}">
                <a16:creationId xmlns:a16="http://schemas.microsoft.com/office/drawing/2014/main" id="{ECA75A66-91D1-47DD-A5B6-1D7523459C12}"/>
              </a:ext>
            </a:extLst>
          </p:cNvPr>
          <p:cNvSpPr/>
          <p:nvPr/>
        </p:nvSpPr>
        <p:spPr>
          <a:xfrm>
            <a:off x="1907704" y="3356992"/>
            <a:ext cx="360040" cy="936104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矢印: 折線 7">
            <a:extLst>
              <a:ext uri="{FF2B5EF4-FFF2-40B4-BE49-F238E27FC236}">
                <a16:creationId xmlns:a16="http://schemas.microsoft.com/office/drawing/2014/main" id="{FA9CE4F4-3756-48CE-94AF-6175014A265E}"/>
              </a:ext>
            </a:extLst>
          </p:cNvPr>
          <p:cNvSpPr/>
          <p:nvPr/>
        </p:nvSpPr>
        <p:spPr>
          <a:xfrm rot="5400000">
            <a:off x="2483768" y="3429000"/>
            <a:ext cx="288032" cy="288032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矢印: 折線 8">
            <a:extLst>
              <a:ext uri="{FF2B5EF4-FFF2-40B4-BE49-F238E27FC236}">
                <a16:creationId xmlns:a16="http://schemas.microsoft.com/office/drawing/2014/main" id="{FCF760F3-B799-4293-AF61-36C851D1CE75}"/>
              </a:ext>
            </a:extLst>
          </p:cNvPr>
          <p:cNvSpPr/>
          <p:nvPr/>
        </p:nvSpPr>
        <p:spPr>
          <a:xfrm flipV="1">
            <a:off x="2627784" y="4581128"/>
            <a:ext cx="360040" cy="312514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矢印: 折線 10">
            <a:extLst>
              <a:ext uri="{FF2B5EF4-FFF2-40B4-BE49-F238E27FC236}">
                <a16:creationId xmlns:a16="http://schemas.microsoft.com/office/drawing/2014/main" id="{72F5B25D-801E-451A-8A83-6D95C823EF21}"/>
              </a:ext>
            </a:extLst>
          </p:cNvPr>
          <p:cNvSpPr/>
          <p:nvPr/>
        </p:nvSpPr>
        <p:spPr>
          <a:xfrm rot="16200000" flipV="1">
            <a:off x="7212533" y="4557365"/>
            <a:ext cx="360040" cy="312514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矢印: 折線 12">
            <a:extLst>
              <a:ext uri="{FF2B5EF4-FFF2-40B4-BE49-F238E27FC236}">
                <a16:creationId xmlns:a16="http://schemas.microsoft.com/office/drawing/2014/main" id="{57C7989E-A01E-432B-AF74-C590647E49D4}"/>
              </a:ext>
            </a:extLst>
          </p:cNvPr>
          <p:cNvSpPr/>
          <p:nvPr/>
        </p:nvSpPr>
        <p:spPr>
          <a:xfrm rot="10800000" flipV="1">
            <a:off x="7056276" y="1556792"/>
            <a:ext cx="360040" cy="312514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矢印: 折線 14">
            <a:extLst>
              <a:ext uri="{FF2B5EF4-FFF2-40B4-BE49-F238E27FC236}">
                <a16:creationId xmlns:a16="http://schemas.microsoft.com/office/drawing/2014/main" id="{0517BCBA-FDC5-414D-ADE8-ADB34A8D3BF5}"/>
              </a:ext>
            </a:extLst>
          </p:cNvPr>
          <p:cNvSpPr/>
          <p:nvPr/>
        </p:nvSpPr>
        <p:spPr>
          <a:xfrm rot="5400000" flipV="1">
            <a:off x="2627784" y="1675932"/>
            <a:ext cx="360040" cy="312514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矢印: 折線 16">
            <a:extLst>
              <a:ext uri="{FF2B5EF4-FFF2-40B4-BE49-F238E27FC236}">
                <a16:creationId xmlns:a16="http://schemas.microsoft.com/office/drawing/2014/main" id="{A167FA2F-5E8B-4EE5-BAAD-780EC61CB0E9}"/>
              </a:ext>
            </a:extLst>
          </p:cNvPr>
          <p:cNvSpPr/>
          <p:nvPr/>
        </p:nvSpPr>
        <p:spPr>
          <a:xfrm rot="10800000">
            <a:off x="1895046" y="2132856"/>
            <a:ext cx="876754" cy="288032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矢印: 折線 21">
            <a:extLst>
              <a:ext uri="{FF2B5EF4-FFF2-40B4-BE49-F238E27FC236}">
                <a16:creationId xmlns:a16="http://schemas.microsoft.com/office/drawing/2014/main" id="{D2F760CE-B2FA-4385-B1CD-881202CC0013}"/>
              </a:ext>
            </a:extLst>
          </p:cNvPr>
          <p:cNvSpPr/>
          <p:nvPr/>
        </p:nvSpPr>
        <p:spPr>
          <a:xfrm rot="17052476">
            <a:off x="1053395" y="2001895"/>
            <a:ext cx="288032" cy="288032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4DCDB49-4FFB-48B4-9A6E-35D9B69FC86B}"/>
              </a:ext>
            </a:extLst>
          </p:cNvPr>
          <p:cNvSpPr txBox="1"/>
          <p:nvPr/>
        </p:nvSpPr>
        <p:spPr>
          <a:xfrm>
            <a:off x="971600" y="1340768"/>
            <a:ext cx="876754" cy="276999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dirty="0">
                <a:solidFill>
                  <a:srgbClr val="FF0000"/>
                </a:solidFill>
              </a:rPr>
              <a:t>1F</a:t>
            </a:r>
            <a:r>
              <a:rPr kumimoji="1" lang="ja-JP" altLang="en-US" dirty="0">
                <a:solidFill>
                  <a:srgbClr val="FF0000"/>
                </a:solidFill>
              </a:rPr>
              <a:t>へ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4324845-2C3B-4D57-AA0C-1F1069FFBB8D}"/>
              </a:ext>
            </a:extLst>
          </p:cNvPr>
          <p:cNvSpPr txBox="1"/>
          <p:nvPr/>
        </p:nvSpPr>
        <p:spPr>
          <a:xfrm>
            <a:off x="944343" y="4381491"/>
            <a:ext cx="1073790" cy="276999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en-US" altLang="ja-JP" dirty="0">
                <a:solidFill>
                  <a:srgbClr val="FF0000"/>
                </a:solidFill>
              </a:rPr>
              <a:t>1F</a:t>
            </a:r>
            <a:r>
              <a:rPr lang="ja-JP" altLang="en-US" dirty="0">
                <a:solidFill>
                  <a:srgbClr val="FF0000"/>
                </a:solidFill>
              </a:rPr>
              <a:t>正面より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47D53D0C-D289-40D9-BD34-26B2AC9978D7}"/>
              </a:ext>
            </a:extLst>
          </p:cNvPr>
          <p:cNvSpPr/>
          <p:nvPr/>
        </p:nvSpPr>
        <p:spPr>
          <a:xfrm>
            <a:off x="3109965" y="2636911"/>
            <a:ext cx="1008112" cy="16561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782E22CC-FF35-41D6-A586-47E428E84045}"/>
              </a:ext>
            </a:extLst>
          </p:cNvPr>
          <p:cNvSpPr/>
          <p:nvPr/>
        </p:nvSpPr>
        <p:spPr>
          <a:xfrm>
            <a:off x="4677169" y="2636911"/>
            <a:ext cx="1008112" cy="16561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46763A1-B89D-4872-993E-94CA41A0F4AF}"/>
              </a:ext>
            </a:extLst>
          </p:cNvPr>
          <p:cNvSpPr/>
          <p:nvPr/>
        </p:nvSpPr>
        <p:spPr>
          <a:xfrm>
            <a:off x="6109365" y="2636911"/>
            <a:ext cx="1008112" cy="16561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E253DCB-513F-4798-A934-C4FE9ACD9920}"/>
              </a:ext>
            </a:extLst>
          </p:cNvPr>
          <p:cNvSpPr txBox="1"/>
          <p:nvPr/>
        </p:nvSpPr>
        <p:spPr>
          <a:xfrm rot="16200000">
            <a:off x="2516115" y="3758551"/>
            <a:ext cx="792088" cy="27699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dirty="0"/>
              <a:t>Ａ白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603C9CE6-8FEB-42D0-AF49-989030062262}"/>
              </a:ext>
            </a:extLst>
          </p:cNvPr>
          <p:cNvSpPr txBox="1"/>
          <p:nvPr/>
        </p:nvSpPr>
        <p:spPr>
          <a:xfrm rot="16200000">
            <a:off x="2514256" y="2903553"/>
            <a:ext cx="792088" cy="276999"/>
          </a:xfrm>
          <a:prstGeom prst="rect">
            <a:avLst/>
          </a:prstGeom>
          <a:solidFill>
            <a:srgbClr val="CCECFF"/>
          </a:solidFill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dirty="0"/>
              <a:t>Ａ青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C93BCAD8-3509-465F-B448-8AAB83FEC75D}"/>
              </a:ext>
            </a:extLst>
          </p:cNvPr>
          <p:cNvSpPr txBox="1"/>
          <p:nvPr/>
        </p:nvSpPr>
        <p:spPr>
          <a:xfrm rot="16200000">
            <a:off x="4081459" y="2894456"/>
            <a:ext cx="792088" cy="276999"/>
          </a:xfrm>
          <a:prstGeom prst="rect">
            <a:avLst/>
          </a:prstGeom>
          <a:solidFill>
            <a:srgbClr val="FFCCFF"/>
          </a:solidFill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ja-JP" altLang="en-US" dirty="0"/>
              <a:t>Ｂ青</a:t>
            </a:r>
            <a:endParaRPr kumimoji="1" lang="ja-JP" altLang="en-US" dirty="0"/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9FFAFF9E-FB53-4272-8EF0-C9B0B4111DF8}"/>
              </a:ext>
            </a:extLst>
          </p:cNvPr>
          <p:cNvSpPr txBox="1"/>
          <p:nvPr/>
        </p:nvSpPr>
        <p:spPr>
          <a:xfrm rot="16200000">
            <a:off x="4081459" y="3758552"/>
            <a:ext cx="792088" cy="276999"/>
          </a:xfrm>
          <a:prstGeom prst="rect">
            <a:avLst/>
          </a:prstGeom>
          <a:solidFill>
            <a:srgbClr val="CCFFCC"/>
          </a:solidFill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ja-JP" altLang="en-US" dirty="0"/>
              <a:t>Ｂ白</a:t>
            </a:r>
            <a:endParaRPr kumimoji="1" lang="ja-JP" altLang="en-US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D2E9B18A-5C75-4380-B9CB-E3291630A45B}"/>
              </a:ext>
            </a:extLst>
          </p:cNvPr>
          <p:cNvSpPr txBox="1"/>
          <p:nvPr/>
        </p:nvSpPr>
        <p:spPr>
          <a:xfrm rot="16200000">
            <a:off x="5499490" y="2894456"/>
            <a:ext cx="792088" cy="276999"/>
          </a:xfrm>
          <a:prstGeom prst="rect">
            <a:avLst/>
          </a:prstGeom>
          <a:solidFill>
            <a:srgbClr val="FFCCCC"/>
          </a:solidFill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ja-JP" altLang="en-US" dirty="0"/>
              <a:t>Ｃ</a:t>
            </a:r>
            <a:r>
              <a:rPr lang="ja-JP" altLang="en-US"/>
              <a:t>青</a:t>
            </a:r>
            <a:endParaRPr kumimoji="1" lang="ja-JP" altLang="en-US" dirty="0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9F36CE1E-72C2-4DB6-8488-5BF3B6B9DCC0}"/>
              </a:ext>
            </a:extLst>
          </p:cNvPr>
          <p:cNvSpPr txBox="1"/>
          <p:nvPr/>
        </p:nvSpPr>
        <p:spPr>
          <a:xfrm rot="16200000">
            <a:off x="5497631" y="3758552"/>
            <a:ext cx="792088" cy="276999"/>
          </a:xfrm>
          <a:prstGeom prst="rect">
            <a:avLst/>
          </a:prstGeom>
          <a:solidFill>
            <a:srgbClr val="CC99FF"/>
          </a:solidFill>
          <a:ln w="19050">
            <a:solidFill>
              <a:schemeClr val="tx1"/>
            </a:solidFill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ja-JP" altLang="en-US" dirty="0"/>
              <a:t>Ｃ白</a:t>
            </a:r>
            <a:endParaRPr kumimoji="1" lang="ja-JP" altLang="en-US" dirty="0"/>
          </a:p>
        </p:txBody>
      </p:sp>
      <p:sp>
        <p:nvSpPr>
          <p:cNvPr id="46" name="矢印: 上下 45">
            <a:extLst>
              <a:ext uri="{FF2B5EF4-FFF2-40B4-BE49-F238E27FC236}">
                <a16:creationId xmlns:a16="http://schemas.microsoft.com/office/drawing/2014/main" id="{7C2F4D8A-AC38-4024-8FA5-2241368D603E}"/>
              </a:ext>
            </a:extLst>
          </p:cNvPr>
          <p:cNvSpPr/>
          <p:nvPr/>
        </p:nvSpPr>
        <p:spPr>
          <a:xfrm>
            <a:off x="3491880" y="1772816"/>
            <a:ext cx="216024" cy="36004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矢印: 上下 47">
            <a:extLst>
              <a:ext uri="{FF2B5EF4-FFF2-40B4-BE49-F238E27FC236}">
                <a16:creationId xmlns:a16="http://schemas.microsoft.com/office/drawing/2014/main" id="{DDFEDE3D-3197-48C4-85A3-7BAC8F4DD335}"/>
              </a:ext>
            </a:extLst>
          </p:cNvPr>
          <p:cNvSpPr/>
          <p:nvPr/>
        </p:nvSpPr>
        <p:spPr>
          <a:xfrm>
            <a:off x="5148064" y="1772816"/>
            <a:ext cx="216024" cy="36004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矢印: 上下 49">
            <a:extLst>
              <a:ext uri="{FF2B5EF4-FFF2-40B4-BE49-F238E27FC236}">
                <a16:creationId xmlns:a16="http://schemas.microsoft.com/office/drawing/2014/main" id="{BB6DBEE9-33A3-4BF6-A8B3-E8F6683D5F76}"/>
              </a:ext>
            </a:extLst>
          </p:cNvPr>
          <p:cNvSpPr/>
          <p:nvPr/>
        </p:nvSpPr>
        <p:spPr>
          <a:xfrm>
            <a:off x="6588224" y="1772816"/>
            <a:ext cx="216024" cy="360040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FDE742D3-96D2-4B45-8AE9-552A4082B55A}"/>
              </a:ext>
            </a:extLst>
          </p:cNvPr>
          <p:cNvSpPr txBox="1"/>
          <p:nvPr/>
        </p:nvSpPr>
        <p:spPr>
          <a:xfrm>
            <a:off x="1316126" y="2476509"/>
            <a:ext cx="1392674" cy="830997"/>
          </a:xfrm>
          <a:prstGeom prst="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歩行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禁止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pPr algn="ctr"/>
            <a:r>
              <a:rPr lang="ja-JP" altLang="en-US" dirty="0">
                <a:solidFill>
                  <a:srgbClr val="FF0000"/>
                </a:solidFill>
              </a:rPr>
              <a:t>エリア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580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84</Words>
  <Application>Microsoft Office PowerPoint</Application>
  <PresentationFormat>画面に合わせる (4:3)</PresentationFormat>
  <Paragraphs>58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inamori</dc:creator>
  <cp:lastModifiedBy>稲森 太</cp:lastModifiedBy>
  <cp:revision>24</cp:revision>
  <cp:lastPrinted>2019-04-10T22:47:33Z</cp:lastPrinted>
  <dcterms:created xsi:type="dcterms:W3CDTF">2018-04-19T09:01:32Z</dcterms:created>
  <dcterms:modified xsi:type="dcterms:W3CDTF">2021-01-25T06:17:01Z</dcterms:modified>
</cp:coreProperties>
</file>